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01" r:id="rId4"/>
    <p:sldId id="298" r:id="rId5"/>
    <p:sldId id="299" r:id="rId6"/>
    <p:sldId id="300" r:id="rId7"/>
    <p:sldId id="263" r:id="rId8"/>
    <p:sldId id="317" r:id="rId9"/>
    <p:sldId id="259" r:id="rId10"/>
    <p:sldId id="315" r:id="rId11"/>
    <p:sldId id="262" r:id="rId12"/>
    <p:sldId id="260" r:id="rId13"/>
    <p:sldId id="261" r:id="rId14"/>
    <p:sldId id="264" r:id="rId15"/>
    <p:sldId id="266" r:id="rId16"/>
    <p:sldId id="282" r:id="rId17"/>
    <p:sldId id="268" r:id="rId18"/>
    <p:sldId id="271" r:id="rId19"/>
    <p:sldId id="272" r:id="rId20"/>
    <p:sldId id="273" r:id="rId21"/>
    <p:sldId id="274" r:id="rId22"/>
    <p:sldId id="322" r:id="rId23"/>
    <p:sldId id="275" r:id="rId24"/>
    <p:sldId id="334" r:id="rId25"/>
    <p:sldId id="340" r:id="rId26"/>
    <p:sldId id="302" r:id="rId27"/>
    <p:sldId id="276" r:id="rId28"/>
    <p:sldId id="277" r:id="rId29"/>
    <p:sldId id="278" r:id="rId30"/>
    <p:sldId id="280" r:id="rId31"/>
    <p:sldId id="281" r:id="rId32"/>
    <p:sldId id="283" r:id="rId33"/>
    <p:sldId id="284" r:id="rId34"/>
    <p:sldId id="285" r:id="rId35"/>
    <p:sldId id="286" r:id="rId36"/>
    <p:sldId id="287" r:id="rId37"/>
    <p:sldId id="288" r:id="rId38"/>
    <p:sldId id="289" r:id="rId39"/>
    <p:sldId id="309" r:id="rId40"/>
    <p:sldId id="304" r:id="rId41"/>
    <p:sldId id="321" r:id="rId42"/>
    <p:sldId id="303" r:id="rId43"/>
    <p:sldId id="305" r:id="rId44"/>
    <p:sldId id="306" r:id="rId45"/>
    <p:sldId id="343" r:id="rId46"/>
    <p:sldId id="290" r:id="rId47"/>
    <p:sldId id="307" r:id="rId48"/>
    <p:sldId id="291" r:id="rId49"/>
    <p:sldId id="341" r:id="rId50"/>
    <p:sldId id="292" r:id="rId51"/>
    <p:sldId id="335" r:id="rId52"/>
    <p:sldId id="293" r:id="rId53"/>
    <p:sldId id="294" r:id="rId54"/>
    <p:sldId id="295" r:id="rId55"/>
    <p:sldId id="332" r:id="rId56"/>
    <p:sldId id="326" r:id="rId57"/>
    <p:sldId id="270" r:id="rId58"/>
    <p:sldId id="323" r:id="rId59"/>
    <p:sldId id="337" r:id="rId60"/>
    <p:sldId id="324" r:id="rId61"/>
    <p:sldId id="325" r:id="rId62"/>
    <p:sldId id="327" r:id="rId63"/>
    <p:sldId id="330" r:id="rId64"/>
    <p:sldId id="331" r:id="rId65"/>
    <p:sldId id="319" r:id="rId66"/>
    <p:sldId id="297" r:id="rId67"/>
    <p:sldId id="296" r:id="rId68"/>
    <p:sldId id="329" r:id="rId69"/>
    <p:sldId id="328" r:id="rId70"/>
    <p:sldId id="333" r:id="rId71"/>
    <p:sldId id="338" r:id="rId72"/>
    <p:sldId id="339" r:id="rId73"/>
    <p:sldId id="342" r:id="rId74"/>
    <p:sldId id="320"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9755" autoAdjust="0"/>
  </p:normalViewPr>
  <p:slideViewPr>
    <p:cSldViewPr snapToGrid="0">
      <p:cViewPr varScale="1">
        <p:scale>
          <a:sx n="57" d="100"/>
          <a:sy n="57"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0ABDA-7D69-43D4-85A7-14465AD2D43D}" type="doc">
      <dgm:prSet loTypeId="urn:microsoft.com/office/officeart/2005/8/layout/vList2" loCatId="Inbox" qsTypeId="urn:microsoft.com/office/officeart/2005/8/quickstyle/simple1" qsCatId="simple" csTypeId="urn:microsoft.com/office/officeart/2005/8/colors/ColorSchemeForSuggestions" csCatId="other"/>
      <dgm:spPr/>
      <dgm:t>
        <a:bodyPr/>
        <a:lstStyle/>
        <a:p>
          <a:endParaRPr lang="en-US"/>
        </a:p>
      </dgm:t>
    </dgm:pt>
    <dgm:pt modelId="{FE6F2891-DE1E-4252-ADC6-50BE59560EC0}">
      <dgm:prSet/>
      <dgm:spPr/>
      <dgm:t>
        <a:bodyPr/>
        <a:lstStyle/>
        <a:p>
          <a:r>
            <a:rPr lang="en-US"/>
            <a:t>MCAS 2.0</a:t>
          </a:r>
        </a:p>
      </dgm:t>
    </dgm:pt>
    <dgm:pt modelId="{EFABE4F0-4CD0-40D8-AEEF-CAFAFC53B2E6}" type="parTrans" cxnId="{7110EFD9-5AC9-4C8D-875E-96987A06EC6A}">
      <dgm:prSet/>
      <dgm:spPr/>
      <dgm:t>
        <a:bodyPr/>
        <a:lstStyle/>
        <a:p>
          <a:endParaRPr lang="en-US"/>
        </a:p>
      </dgm:t>
    </dgm:pt>
    <dgm:pt modelId="{5832F611-641D-4B46-B15E-C5072D46BC52}" type="sibTrans" cxnId="{7110EFD9-5AC9-4C8D-875E-96987A06EC6A}">
      <dgm:prSet/>
      <dgm:spPr/>
      <dgm:t>
        <a:bodyPr/>
        <a:lstStyle/>
        <a:p>
          <a:endParaRPr lang="en-US"/>
        </a:p>
      </dgm:t>
    </dgm:pt>
    <dgm:pt modelId="{5AEE5A6C-F39F-441F-8C1E-E646832D5076}">
      <dgm:prSet/>
      <dgm:spPr/>
      <dgm:t>
        <a:bodyPr/>
        <a:lstStyle/>
        <a:p>
          <a:r>
            <a:rPr lang="en-US"/>
            <a:t>Assesses Learning on </a:t>
          </a:r>
        </a:p>
      </dgm:t>
    </dgm:pt>
    <dgm:pt modelId="{004E5232-68D3-4363-AC9B-8048FF94A2F5}" type="parTrans" cxnId="{5E4AE31B-DD73-43DA-8735-F2CAC993FE23}">
      <dgm:prSet/>
      <dgm:spPr/>
      <dgm:t>
        <a:bodyPr/>
        <a:lstStyle/>
        <a:p>
          <a:endParaRPr lang="en-US"/>
        </a:p>
      </dgm:t>
    </dgm:pt>
    <dgm:pt modelId="{1047E34B-7249-4139-A01B-31A2AC63DCBD}" type="sibTrans" cxnId="{5E4AE31B-DD73-43DA-8735-F2CAC993FE23}">
      <dgm:prSet/>
      <dgm:spPr/>
      <dgm:t>
        <a:bodyPr/>
        <a:lstStyle/>
        <a:p>
          <a:endParaRPr lang="en-US"/>
        </a:p>
      </dgm:t>
    </dgm:pt>
    <dgm:pt modelId="{0011210D-4CB9-44B4-B334-541B10797562}">
      <dgm:prSet/>
      <dgm:spPr/>
      <dgm:t>
        <a:bodyPr/>
        <a:lstStyle/>
        <a:p>
          <a:r>
            <a:rPr lang="en-US"/>
            <a:t>2011 Standards</a:t>
          </a:r>
        </a:p>
      </dgm:t>
    </dgm:pt>
    <dgm:pt modelId="{2FE1CCF2-DEA0-4976-9087-5AD870265088}" type="parTrans" cxnId="{A01926D8-0E8C-42A9-AE0C-ACE26498ABB0}">
      <dgm:prSet/>
      <dgm:spPr/>
      <dgm:t>
        <a:bodyPr/>
        <a:lstStyle/>
        <a:p>
          <a:endParaRPr lang="en-US"/>
        </a:p>
      </dgm:t>
    </dgm:pt>
    <dgm:pt modelId="{4826D7B1-A72F-4206-9AA3-779AED4C7236}" type="sibTrans" cxnId="{A01926D8-0E8C-42A9-AE0C-ACE26498ABB0}">
      <dgm:prSet/>
      <dgm:spPr/>
      <dgm:t>
        <a:bodyPr/>
        <a:lstStyle/>
        <a:p>
          <a:endParaRPr lang="en-US"/>
        </a:p>
      </dgm:t>
    </dgm:pt>
    <dgm:pt modelId="{F242C321-59D5-4E5D-B554-002A92B19CD9}" type="pres">
      <dgm:prSet presAssocID="{1C50ABDA-7D69-43D4-85A7-14465AD2D43D}" presName="linear" presStyleCnt="0">
        <dgm:presLayoutVars>
          <dgm:animLvl val="lvl"/>
          <dgm:resizeHandles val="exact"/>
        </dgm:presLayoutVars>
      </dgm:prSet>
      <dgm:spPr/>
    </dgm:pt>
    <dgm:pt modelId="{F402D127-DB56-4D4D-8C3B-CDF4F045DEBA}" type="pres">
      <dgm:prSet presAssocID="{FE6F2891-DE1E-4252-ADC6-50BE59560EC0}" presName="parentText" presStyleLbl="node1" presStyleIdx="0" presStyleCnt="3">
        <dgm:presLayoutVars>
          <dgm:chMax val="0"/>
          <dgm:bulletEnabled val="1"/>
        </dgm:presLayoutVars>
      </dgm:prSet>
      <dgm:spPr/>
    </dgm:pt>
    <dgm:pt modelId="{C84F81C0-8E87-4D90-8BBD-8882FAF3568F}" type="pres">
      <dgm:prSet presAssocID="{5832F611-641D-4B46-B15E-C5072D46BC52}" presName="spacer" presStyleCnt="0"/>
      <dgm:spPr/>
    </dgm:pt>
    <dgm:pt modelId="{446E0244-5595-4F6A-BBCF-C01F4A6E411E}" type="pres">
      <dgm:prSet presAssocID="{5AEE5A6C-F39F-441F-8C1E-E646832D5076}" presName="parentText" presStyleLbl="node1" presStyleIdx="1" presStyleCnt="3">
        <dgm:presLayoutVars>
          <dgm:chMax val="0"/>
          <dgm:bulletEnabled val="1"/>
        </dgm:presLayoutVars>
      </dgm:prSet>
      <dgm:spPr/>
    </dgm:pt>
    <dgm:pt modelId="{DD06EFBA-D1B7-40FD-A5D3-03717C0BD266}" type="pres">
      <dgm:prSet presAssocID="{1047E34B-7249-4139-A01B-31A2AC63DCBD}" presName="spacer" presStyleCnt="0"/>
      <dgm:spPr/>
    </dgm:pt>
    <dgm:pt modelId="{E15C2FF3-8020-46CA-BAB6-3626DAEBF741}" type="pres">
      <dgm:prSet presAssocID="{0011210D-4CB9-44B4-B334-541B10797562}" presName="parentText" presStyleLbl="node1" presStyleIdx="2" presStyleCnt="3">
        <dgm:presLayoutVars>
          <dgm:chMax val="0"/>
          <dgm:bulletEnabled val="1"/>
        </dgm:presLayoutVars>
      </dgm:prSet>
      <dgm:spPr/>
    </dgm:pt>
  </dgm:ptLst>
  <dgm:cxnLst>
    <dgm:cxn modelId="{5E4AE31B-DD73-43DA-8735-F2CAC993FE23}" srcId="{1C50ABDA-7D69-43D4-85A7-14465AD2D43D}" destId="{5AEE5A6C-F39F-441F-8C1E-E646832D5076}" srcOrd="1" destOrd="0" parTransId="{004E5232-68D3-4363-AC9B-8048FF94A2F5}" sibTransId="{1047E34B-7249-4139-A01B-31A2AC63DCBD}"/>
    <dgm:cxn modelId="{F68F2042-1D0B-4BA8-B77B-F68AADD922B8}" type="presOf" srcId="{1C50ABDA-7D69-43D4-85A7-14465AD2D43D}" destId="{F242C321-59D5-4E5D-B554-002A92B19CD9}" srcOrd="0" destOrd="0" presId="urn:microsoft.com/office/officeart/2005/8/layout/vList2"/>
    <dgm:cxn modelId="{5FB8E772-5790-4DFE-A1F0-3186EEBF0801}" type="presOf" srcId="{5AEE5A6C-F39F-441F-8C1E-E646832D5076}" destId="{446E0244-5595-4F6A-BBCF-C01F4A6E411E}" srcOrd="0" destOrd="0" presId="urn:microsoft.com/office/officeart/2005/8/layout/vList2"/>
    <dgm:cxn modelId="{D0DF9CB6-A7E5-497B-B0B2-A47D4B6A9974}" type="presOf" srcId="{0011210D-4CB9-44B4-B334-541B10797562}" destId="{E15C2FF3-8020-46CA-BAB6-3626DAEBF741}" srcOrd="0" destOrd="0" presId="urn:microsoft.com/office/officeart/2005/8/layout/vList2"/>
    <dgm:cxn modelId="{A01926D8-0E8C-42A9-AE0C-ACE26498ABB0}" srcId="{1C50ABDA-7D69-43D4-85A7-14465AD2D43D}" destId="{0011210D-4CB9-44B4-B334-541B10797562}" srcOrd="2" destOrd="0" parTransId="{2FE1CCF2-DEA0-4976-9087-5AD870265088}" sibTransId="{4826D7B1-A72F-4206-9AA3-779AED4C7236}"/>
    <dgm:cxn modelId="{7110EFD9-5AC9-4C8D-875E-96987A06EC6A}" srcId="{1C50ABDA-7D69-43D4-85A7-14465AD2D43D}" destId="{FE6F2891-DE1E-4252-ADC6-50BE59560EC0}" srcOrd="0" destOrd="0" parTransId="{EFABE4F0-4CD0-40D8-AEEF-CAFAFC53B2E6}" sibTransId="{5832F611-641D-4B46-B15E-C5072D46BC52}"/>
    <dgm:cxn modelId="{1734B0F0-1446-4B22-92DC-6400446199F5}" type="presOf" srcId="{FE6F2891-DE1E-4252-ADC6-50BE59560EC0}" destId="{F402D127-DB56-4D4D-8C3B-CDF4F045DEBA}" srcOrd="0" destOrd="0" presId="urn:microsoft.com/office/officeart/2005/8/layout/vList2"/>
    <dgm:cxn modelId="{2ADE56CD-D0F1-45C4-A7B4-0E041BA3B2CB}" type="presParOf" srcId="{F242C321-59D5-4E5D-B554-002A92B19CD9}" destId="{F402D127-DB56-4D4D-8C3B-CDF4F045DEBA}" srcOrd="0" destOrd="0" presId="urn:microsoft.com/office/officeart/2005/8/layout/vList2"/>
    <dgm:cxn modelId="{AF83D961-BFD4-4F94-B0F3-89A601843351}" type="presParOf" srcId="{F242C321-59D5-4E5D-B554-002A92B19CD9}" destId="{C84F81C0-8E87-4D90-8BBD-8882FAF3568F}" srcOrd="1" destOrd="0" presId="urn:microsoft.com/office/officeart/2005/8/layout/vList2"/>
    <dgm:cxn modelId="{EA1DC7D7-7E07-4AE6-A6AB-7A9EF9B7620D}" type="presParOf" srcId="{F242C321-59D5-4E5D-B554-002A92B19CD9}" destId="{446E0244-5595-4F6A-BBCF-C01F4A6E411E}" srcOrd="2" destOrd="0" presId="urn:microsoft.com/office/officeart/2005/8/layout/vList2"/>
    <dgm:cxn modelId="{80CD83BA-CB7D-47F3-871C-8AA0140415AC}" type="presParOf" srcId="{F242C321-59D5-4E5D-B554-002A92B19CD9}" destId="{DD06EFBA-D1B7-40FD-A5D3-03717C0BD266}" srcOrd="3" destOrd="0" presId="urn:microsoft.com/office/officeart/2005/8/layout/vList2"/>
    <dgm:cxn modelId="{EF68C618-9372-448F-AE81-4BFDE313AE34}" type="presParOf" srcId="{F242C321-59D5-4E5D-B554-002A92B19CD9}" destId="{E15C2FF3-8020-46CA-BAB6-3626DAEBF74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9F6562-CDDD-4033-95D7-9644499E8D73}"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993DE77D-3A41-40BC-BEE7-E65AA49A1020}">
      <dgm:prSet custT="1"/>
      <dgm:spPr/>
      <dgm:t>
        <a:bodyPr/>
        <a:lstStyle/>
        <a:p>
          <a:r>
            <a:rPr lang="en-US" sz="4800" dirty="0"/>
            <a:t>MCAS  2.0 Prep</a:t>
          </a:r>
        </a:p>
      </dgm:t>
    </dgm:pt>
    <dgm:pt modelId="{32E07857-E339-4D0D-81FF-EE823CA8FF23}" type="parTrans" cxnId="{DCB7FD73-FF04-47A1-8234-F63204B2C9BC}">
      <dgm:prSet/>
      <dgm:spPr/>
      <dgm:t>
        <a:bodyPr/>
        <a:lstStyle/>
        <a:p>
          <a:endParaRPr lang="en-US"/>
        </a:p>
      </dgm:t>
    </dgm:pt>
    <dgm:pt modelId="{B7C1E0A1-0DC0-4566-8DE2-D244C74BFCEA}" type="sibTrans" cxnId="{DCB7FD73-FF04-47A1-8234-F63204B2C9BC}">
      <dgm:prSet/>
      <dgm:spPr/>
      <dgm:t>
        <a:bodyPr/>
        <a:lstStyle/>
        <a:p>
          <a:endParaRPr lang="en-US"/>
        </a:p>
      </dgm:t>
    </dgm:pt>
    <dgm:pt modelId="{9318C777-5CA1-4743-B036-A44B3A46CDA1}">
      <dgm:prSet custT="1"/>
      <dgm:spPr/>
      <dgm:t>
        <a:bodyPr/>
        <a:lstStyle/>
        <a:p>
          <a:r>
            <a:rPr lang="en-US" sz="4800" dirty="0"/>
            <a:t>is Practice Tests,</a:t>
          </a:r>
        </a:p>
      </dgm:t>
    </dgm:pt>
    <dgm:pt modelId="{ABA7998C-6583-4D30-801E-E55508C771EF}" type="parTrans" cxnId="{1F3459E7-BBAA-4416-BA88-42865653862A}">
      <dgm:prSet/>
      <dgm:spPr/>
      <dgm:t>
        <a:bodyPr/>
        <a:lstStyle/>
        <a:p>
          <a:endParaRPr lang="en-US"/>
        </a:p>
      </dgm:t>
    </dgm:pt>
    <dgm:pt modelId="{C0C6C1BE-0665-497E-8EB3-D2CBF81D7F57}" type="sibTrans" cxnId="{1F3459E7-BBAA-4416-BA88-42865653862A}">
      <dgm:prSet/>
      <dgm:spPr/>
      <dgm:t>
        <a:bodyPr/>
        <a:lstStyle/>
        <a:p>
          <a:endParaRPr lang="en-US"/>
        </a:p>
      </dgm:t>
    </dgm:pt>
    <dgm:pt modelId="{E54D86FF-49F2-49BC-8252-69F5CDE2E204}">
      <dgm:prSet custT="1"/>
      <dgm:spPr/>
      <dgm:t>
        <a:bodyPr/>
        <a:lstStyle/>
        <a:p>
          <a:r>
            <a:rPr lang="en-US" sz="4400" dirty="0"/>
            <a:t>To Assess, </a:t>
          </a:r>
        </a:p>
        <a:p>
          <a:r>
            <a:rPr lang="en-US" sz="4400" dirty="0"/>
            <a:t>Re-Teach in New Way</a:t>
          </a:r>
        </a:p>
      </dgm:t>
    </dgm:pt>
    <dgm:pt modelId="{85C7B2DA-13CC-4798-AFDD-689D2567ECC3}" type="parTrans" cxnId="{F656EB12-B496-4DC1-A1E7-B67CE9D3282B}">
      <dgm:prSet/>
      <dgm:spPr/>
      <dgm:t>
        <a:bodyPr/>
        <a:lstStyle/>
        <a:p>
          <a:endParaRPr lang="en-US"/>
        </a:p>
      </dgm:t>
    </dgm:pt>
    <dgm:pt modelId="{3B3F94F8-D4CA-4D99-851C-67914A1B93D7}" type="sibTrans" cxnId="{F656EB12-B496-4DC1-A1E7-B67CE9D3282B}">
      <dgm:prSet/>
      <dgm:spPr/>
      <dgm:t>
        <a:bodyPr/>
        <a:lstStyle/>
        <a:p>
          <a:endParaRPr lang="en-US"/>
        </a:p>
      </dgm:t>
    </dgm:pt>
    <dgm:pt modelId="{5D89BF9F-33B2-4069-9AA0-AFBA26779436}" type="pres">
      <dgm:prSet presAssocID="{3E9F6562-CDDD-4033-95D7-9644499E8D73}" presName="linear" presStyleCnt="0">
        <dgm:presLayoutVars>
          <dgm:animLvl val="lvl"/>
          <dgm:resizeHandles val="exact"/>
        </dgm:presLayoutVars>
      </dgm:prSet>
      <dgm:spPr/>
    </dgm:pt>
    <dgm:pt modelId="{A1A9D9FB-F444-465A-8C41-2E1E11E609E4}" type="pres">
      <dgm:prSet presAssocID="{993DE77D-3A41-40BC-BEE7-E65AA49A1020}" presName="parentText" presStyleLbl="node1" presStyleIdx="0" presStyleCnt="3" custLinFactY="5605" custLinFactNeighborX="-3612" custLinFactNeighborY="100000">
        <dgm:presLayoutVars>
          <dgm:chMax val="0"/>
          <dgm:bulletEnabled val="1"/>
        </dgm:presLayoutVars>
      </dgm:prSet>
      <dgm:spPr/>
    </dgm:pt>
    <dgm:pt modelId="{EA9441F2-BF52-45A6-B8D0-40A59036D38C}" type="pres">
      <dgm:prSet presAssocID="{B7C1E0A1-0DC0-4566-8DE2-D244C74BFCEA}" presName="spacer" presStyleCnt="0"/>
      <dgm:spPr/>
    </dgm:pt>
    <dgm:pt modelId="{461E95A5-B43F-4AE8-BE63-D90B5B4941B7}" type="pres">
      <dgm:prSet presAssocID="{9318C777-5CA1-4743-B036-A44B3A46CDA1}" presName="parentText" presStyleLbl="node1" presStyleIdx="1" presStyleCnt="3" custLinFactY="-19408" custLinFactNeighborX="-2468" custLinFactNeighborY="-100000">
        <dgm:presLayoutVars>
          <dgm:chMax val="0"/>
          <dgm:bulletEnabled val="1"/>
        </dgm:presLayoutVars>
      </dgm:prSet>
      <dgm:spPr/>
    </dgm:pt>
    <dgm:pt modelId="{27AAB120-510F-42FA-BBB5-505136152C08}" type="pres">
      <dgm:prSet presAssocID="{C0C6C1BE-0665-497E-8EB3-D2CBF81D7F57}" presName="spacer" presStyleCnt="0"/>
      <dgm:spPr/>
    </dgm:pt>
    <dgm:pt modelId="{74CA7D2B-F7E1-4C0F-9660-6A4D478FD9BA}" type="pres">
      <dgm:prSet presAssocID="{E54D86FF-49F2-49BC-8252-69F5CDE2E204}" presName="parentText" presStyleLbl="node1" presStyleIdx="2" presStyleCnt="3" custScaleY="182127">
        <dgm:presLayoutVars>
          <dgm:chMax val="0"/>
          <dgm:bulletEnabled val="1"/>
        </dgm:presLayoutVars>
      </dgm:prSet>
      <dgm:spPr/>
    </dgm:pt>
  </dgm:ptLst>
  <dgm:cxnLst>
    <dgm:cxn modelId="{F656EB12-B496-4DC1-A1E7-B67CE9D3282B}" srcId="{3E9F6562-CDDD-4033-95D7-9644499E8D73}" destId="{E54D86FF-49F2-49BC-8252-69F5CDE2E204}" srcOrd="2" destOrd="0" parTransId="{85C7B2DA-13CC-4798-AFDD-689D2567ECC3}" sibTransId="{3B3F94F8-D4CA-4D99-851C-67914A1B93D7}"/>
    <dgm:cxn modelId="{95BE1D37-4EA1-459E-AC59-511C03A32CDA}" type="presOf" srcId="{9318C777-5CA1-4743-B036-A44B3A46CDA1}" destId="{461E95A5-B43F-4AE8-BE63-D90B5B4941B7}" srcOrd="0" destOrd="0" presId="urn:microsoft.com/office/officeart/2005/8/layout/vList2"/>
    <dgm:cxn modelId="{86116D5E-5E67-4D51-8037-C9C2311C178A}" type="presOf" srcId="{993DE77D-3A41-40BC-BEE7-E65AA49A1020}" destId="{A1A9D9FB-F444-465A-8C41-2E1E11E609E4}" srcOrd="0" destOrd="0" presId="urn:microsoft.com/office/officeart/2005/8/layout/vList2"/>
    <dgm:cxn modelId="{DCB7FD73-FF04-47A1-8234-F63204B2C9BC}" srcId="{3E9F6562-CDDD-4033-95D7-9644499E8D73}" destId="{993DE77D-3A41-40BC-BEE7-E65AA49A1020}" srcOrd="0" destOrd="0" parTransId="{32E07857-E339-4D0D-81FF-EE823CA8FF23}" sibTransId="{B7C1E0A1-0DC0-4566-8DE2-D244C74BFCEA}"/>
    <dgm:cxn modelId="{FA59ABA7-B53E-412C-A315-77021E2AF17A}" type="presOf" srcId="{E54D86FF-49F2-49BC-8252-69F5CDE2E204}" destId="{74CA7D2B-F7E1-4C0F-9660-6A4D478FD9BA}" srcOrd="0" destOrd="0" presId="urn:microsoft.com/office/officeart/2005/8/layout/vList2"/>
    <dgm:cxn modelId="{C8627DD6-5DAD-4D3B-BD08-5CB987B74390}" type="presOf" srcId="{3E9F6562-CDDD-4033-95D7-9644499E8D73}" destId="{5D89BF9F-33B2-4069-9AA0-AFBA26779436}" srcOrd="0" destOrd="0" presId="urn:microsoft.com/office/officeart/2005/8/layout/vList2"/>
    <dgm:cxn modelId="{1F3459E7-BBAA-4416-BA88-42865653862A}" srcId="{3E9F6562-CDDD-4033-95D7-9644499E8D73}" destId="{9318C777-5CA1-4743-B036-A44B3A46CDA1}" srcOrd="1" destOrd="0" parTransId="{ABA7998C-6583-4D30-801E-E55508C771EF}" sibTransId="{C0C6C1BE-0665-497E-8EB3-D2CBF81D7F57}"/>
    <dgm:cxn modelId="{4E82D373-6546-409D-9270-8BAEC7E3B8D9}" type="presParOf" srcId="{5D89BF9F-33B2-4069-9AA0-AFBA26779436}" destId="{A1A9D9FB-F444-465A-8C41-2E1E11E609E4}" srcOrd="0" destOrd="0" presId="urn:microsoft.com/office/officeart/2005/8/layout/vList2"/>
    <dgm:cxn modelId="{35F02F1C-6909-4331-8A18-F83B0DF63563}" type="presParOf" srcId="{5D89BF9F-33B2-4069-9AA0-AFBA26779436}" destId="{EA9441F2-BF52-45A6-B8D0-40A59036D38C}" srcOrd="1" destOrd="0" presId="urn:microsoft.com/office/officeart/2005/8/layout/vList2"/>
    <dgm:cxn modelId="{A90C5EEC-D722-4B8C-B1CC-3F72CEC475CC}" type="presParOf" srcId="{5D89BF9F-33B2-4069-9AA0-AFBA26779436}" destId="{461E95A5-B43F-4AE8-BE63-D90B5B4941B7}" srcOrd="2" destOrd="0" presId="urn:microsoft.com/office/officeart/2005/8/layout/vList2"/>
    <dgm:cxn modelId="{ED84112B-28AC-4DA8-B909-F09A9FD1D3CA}" type="presParOf" srcId="{5D89BF9F-33B2-4069-9AA0-AFBA26779436}" destId="{27AAB120-510F-42FA-BBB5-505136152C08}" srcOrd="3" destOrd="0" presId="urn:microsoft.com/office/officeart/2005/8/layout/vList2"/>
    <dgm:cxn modelId="{56E6D864-EA09-4D73-A02C-D48E75A4429F}" type="presParOf" srcId="{5D89BF9F-33B2-4069-9AA0-AFBA26779436}" destId="{74CA7D2B-F7E1-4C0F-9660-6A4D478FD9B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8C9998-18EA-4B15-9333-5904316B13A3}"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94FD8D4A-F730-4027-A14D-06CDDA7613E3}">
      <dgm:prSet custT="1"/>
      <dgm:spPr/>
      <dgm:t>
        <a:bodyPr/>
        <a:lstStyle/>
        <a:p>
          <a:r>
            <a:rPr lang="en-US" sz="8000" dirty="0">
              <a:latin typeface="Agency FB" panose="020B0503020202020204" pitchFamily="34" charset="0"/>
            </a:rPr>
            <a:t>Smother students</a:t>
          </a:r>
        </a:p>
      </dgm:t>
    </dgm:pt>
    <dgm:pt modelId="{599CD19F-5CD6-488F-A7BF-40B60E5331D8}" type="parTrans" cxnId="{58651E6D-D504-4A41-A2D2-B3C910A20615}">
      <dgm:prSet/>
      <dgm:spPr/>
      <dgm:t>
        <a:bodyPr/>
        <a:lstStyle/>
        <a:p>
          <a:endParaRPr lang="en-US"/>
        </a:p>
      </dgm:t>
    </dgm:pt>
    <dgm:pt modelId="{6EABF5CD-B9F7-48A8-BEB4-11E3B01CBF32}" type="sibTrans" cxnId="{58651E6D-D504-4A41-A2D2-B3C910A20615}">
      <dgm:prSet/>
      <dgm:spPr/>
      <dgm:t>
        <a:bodyPr/>
        <a:lstStyle/>
        <a:p>
          <a:endParaRPr lang="en-US"/>
        </a:p>
      </dgm:t>
    </dgm:pt>
    <dgm:pt modelId="{25B4787F-05BD-4421-9952-0B1E962CDBD8}">
      <dgm:prSet custT="1"/>
      <dgm:spPr/>
      <dgm:t>
        <a:bodyPr/>
        <a:lstStyle/>
        <a:p>
          <a:r>
            <a:rPr lang="en-US" sz="7200" dirty="0">
              <a:latin typeface="Agency FB" panose="020B0503020202020204" pitchFamily="34" charset="0"/>
            </a:rPr>
            <a:t>with </a:t>
          </a:r>
          <a:r>
            <a:rPr lang="en-US" sz="8000" dirty="0">
              <a:latin typeface="Agency FB" panose="020B0503020202020204" pitchFamily="34" charset="0"/>
            </a:rPr>
            <a:t>Reading</a:t>
          </a:r>
        </a:p>
      </dgm:t>
    </dgm:pt>
    <dgm:pt modelId="{D1CFCDFD-7749-4B46-8D4E-5AAEC9DE5DF6}" type="parTrans" cxnId="{40509976-64F4-416C-B470-87EE9061AE04}">
      <dgm:prSet/>
      <dgm:spPr/>
      <dgm:t>
        <a:bodyPr/>
        <a:lstStyle/>
        <a:p>
          <a:endParaRPr lang="en-US"/>
        </a:p>
      </dgm:t>
    </dgm:pt>
    <dgm:pt modelId="{C23A8203-7A31-4AC6-A8F9-F829ED80A04B}" type="sibTrans" cxnId="{40509976-64F4-416C-B470-87EE9061AE04}">
      <dgm:prSet/>
      <dgm:spPr/>
      <dgm:t>
        <a:bodyPr/>
        <a:lstStyle/>
        <a:p>
          <a:endParaRPr lang="en-US"/>
        </a:p>
      </dgm:t>
    </dgm:pt>
    <dgm:pt modelId="{78C76AEB-1081-4770-ACD2-96CDBF3E1CE9}">
      <dgm:prSet custT="1"/>
      <dgm:spPr/>
      <dgm:t>
        <a:bodyPr/>
        <a:lstStyle/>
        <a:p>
          <a:r>
            <a:rPr lang="en-US" sz="8000" dirty="0">
              <a:latin typeface="Agency FB" panose="020B0503020202020204" pitchFamily="34" charset="0"/>
            </a:rPr>
            <a:t>Opportunities</a:t>
          </a:r>
        </a:p>
      </dgm:t>
    </dgm:pt>
    <dgm:pt modelId="{958F4F6E-F93C-4E79-8353-48B64E256D60}" type="parTrans" cxnId="{FB58A23A-3053-41B0-B98B-E2C3BBB4F484}">
      <dgm:prSet/>
      <dgm:spPr/>
      <dgm:t>
        <a:bodyPr/>
        <a:lstStyle/>
        <a:p>
          <a:endParaRPr lang="en-US"/>
        </a:p>
      </dgm:t>
    </dgm:pt>
    <dgm:pt modelId="{D2F68A16-2F25-4EF8-A947-41BBF1D09CAF}" type="sibTrans" cxnId="{FB58A23A-3053-41B0-B98B-E2C3BBB4F484}">
      <dgm:prSet/>
      <dgm:spPr/>
      <dgm:t>
        <a:bodyPr/>
        <a:lstStyle/>
        <a:p>
          <a:endParaRPr lang="en-US"/>
        </a:p>
      </dgm:t>
    </dgm:pt>
    <dgm:pt modelId="{EED33CD0-5760-4158-AC9F-AA05C7C9BE6F}" type="pres">
      <dgm:prSet presAssocID="{4C8C9998-18EA-4B15-9333-5904316B13A3}" presName="linear" presStyleCnt="0">
        <dgm:presLayoutVars>
          <dgm:animLvl val="lvl"/>
          <dgm:resizeHandles val="exact"/>
        </dgm:presLayoutVars>
      </dgm:prSet>
      <dgm:spPr/>
    </dgm:pt>
    <dgm:pt modelId="{549DCC37-C548-4A90-9B2C-6E1AC4506527}" type="pres">
      <dgm:prSet presAssocID="{94FD8D4A-F730-4027-A14D-06CDDA7613E3}" presName="parentText" presStyleLbl="node1" presStyleIdx="0" presStyleCnt="3" custLinFactY="2803" custLinFactNeighborX="-358" custLinFactNeighborY="100000">
        <dgm:presLayoutVars>
          <dgm:chMax val="0"/>
          <dgm:bulletEnabled val="1"/>
        </dgm:presLayoutVars>
      </dgm:prSet>
      <dgm:spPr/>
    </dgm:pt>
    <dgm:pt modelId="{66BDB993-3750-4302-8C10-1547BEA279FA}" type="pres">
      <dgm:prSet presAssocID="{6EABF5CD-B9F7-48A8-BEB4-11E3B01CBF32}" presName="spacer" presStyleCnt="0"/>
      <dgm:spPr/>
    </dgm:pt>
    <dgm:pt modelId="{2D08BA0A-CBF4-45C1-8A7D-A703DA1F8B1F}" type="pres">
      <dgm:prSet presAssocID="{25B4787F-05BD-4421-9952-0B1E962CDBD8}" presName="parentText" presStyleLbl="node1" presStyleIdx="1" presStyleCnt="3">
        <dgm:presLayoutVars>
          <dgm:chMax val="0"/>
          <dgm:bulletEnabled val="1"/>
        </dgm:presLayoutVars>
      </dgm:prSet>
      <dgm:spPr/>
    </dgm:pt>
    <dgm:pt modelId="{18821B84-C1D6-4AA8-8ABC-40C169BE17CB}" type="pres">
      <dgm:prSet presAssocID="{C23A8203-7A31-4AC6-A8F9-F829ED80A04B}" presName="spacer" presStyleCnt="0"/>
      <dgm:spPr/>
    </dgm:pt>
    <dgm:pt modelId="{0FF72383-558A-4E12-8B47-06FFB9A6EAC9}" type="pres">
      <dgm:prSet presAssocID="{78C76AEB-1081-4770-ACD2-96CDBF3E1CE9}" presName="parentText" presStyleLbl="node1" presStyleIdx="2" presStyleCnt="3">
        <dgm:presLayoutVars>
          <dgm:chMax val="0"/>
          <dgm:bulletEnabled val="1"/>
        </dgm:presLayoutVars>
      </dgm:prSet>
      <dgm:spPr/>
    </dgm:pt>
  </dgm:ptLst>
  <dgm:cxnLst>
    <dgm:cxn modelId="{FB58A23A-3053-41B0-B98B-E2C3BBB4F484}" srcId="{4C8C9998-18EA-4B15-9333-5904316B13A3}" destId="{78C76AEB-1081-4770-ACD2-96CDBF3E1CE9}" srcOrd="2" destOrd="0" parTransId="{958F4F6E-F93C-4E79-8353-48B64E256D60}" sibTransId="{D2F68A16-2F25-4EF8-A947-41BBF1D09CAF}"/>
    <dgm:cxn modelId="{D0B2AD5F-A091-4DE5-9A19-96B3BDFD970D}" type="presOf" srcId="{94FD8D4A-F730-4027-A14D-06CDDA7613E3}" destId="{549DCC37-C548-4A90-9B2C-6E1AC4506527}" srcOrd="0" destOrd="0" presId="urn:microsoft.com/office/officeart/2005/8/layout/vList2"/>
    <dgm:cxn modelId="{7A9CF442-0C66-4BF6-AE08-6D8626DA7DF5}" type="presOf" srcId="{25B4787F-05BD-4421-9952-0B1E962CDBD8}" destId="{2D08BA0A-CBF4-45C1-8A7D-A703DA1F8B1F}" srcOrd="0" destOrd="0" presId="urn:microsoft.com/office/officeart/2005/8/layout/vList2"/>
    <dgm:cxn modelId="{58651E6D-D504-4A41-A2D2-B3C910A20615}" srcId="{4C8C9998-18EA-4B15-9333-5904316B13A3}" destId="{94FD8D4A-F730-4027-A14D-06CDDA7613E3}" srcOrd="0" destOrd="0" parTransId="{599CD19F-5CD6-488F-A7BF-40B60E5331D8}" sibTransId="{6EABF5CD-B9F7-48A8-BEB4-11E3B01CBF32}"/>
    <dgm:cxn modelId="{40509976-64F4-416C-B470-87EE9061AE04}" srcId="{4C8C9998-18EA-4B15-9333-5904316B13A3}" destId="{25B4787F-05BD-4421-9952-0B1E962CDBD8}" srcOrd="1" destOrd="0" parTransId="{D1CFCDFD-7749-4B46-8D4E-5AAEC9DE5DF6}" sibTransId="{C23A8203-7A31-4AC6-A8F9-F829ED80A04B}"/>
    <dgm:cxn modelId="{74BF78B1-34F7-4B8E-9DC1-F9DDA7C804DA}" type="presOf" srcId="{4C8C9998-18EA-4B15-9333-5904316B13A3}" destId="{EED33CD0-5760-4158-AC9F-AA05C7C9BE6F}" srcOrd="0" destOrd="0" presId="urn:microsoft.com/office/officeart/2005/8/layout/vList2"/>
    <dgm:cxn modelId="{4B5942B7-A09E-4DD4-9A0B-3166EC8337AB}" type="presOf" srcId="{78C76AEB-1081-4770-ACD2-96CDBF3E1CE9}" destId="{0FF72383-558A-4E12-8B47-06FFB9A6EAC9}" srcOrd="0" destOrd="0" presId="urn:microsoft.com/office/officeart/2005/8/layout/vList2"/>
    <dgm:cxn modelId="{C2B646D6-7DBE-4695-8BE6-E9611EA714CB}" type="presParOf" srcId="{EED33CD0-5760-4158-AC9F-AA05C7C9BE6F}" destId="{549DCC37-C548-4A90-9B2C-6E1AC4506527}" srcOrd="0" destOrd="0" presId="urn:microsoft.com/office/officeart/2005/8/layout/vList2"/>
    <dgm:cxn modelId="{D56DE617-C8FD-4897-AB04-FFED5AE3961B}" type="presParOf" srcId="{EED33CD0-5760-4158-AC9F-AA05C7C9BE6F}" destId="{66BDB993-3750-4302-8C10-1547BEA279FA}" srcOrd="1" destOrd="0" presId="urn:microsoft.com/office/officeart/2005/8/layout/vList2"/>
    <dgm:cxn modelId="{0080FAFE-325C-4543-A208-BAF150848E37}" type="presParOf" srcId="{EED33CD0-5760-4158-AC9F-AA05C7C9BE6F}" destId="{2D08BA0A-CBF4-45C1-8A7D-A703DA1F8B1F}" srcOrd="2" destOrd="0" presId="urn:microsoft.com/office/officeart/2005/8/layout/vList2"/>
    <dgm:cxn modelId="{7945EC89-2D01-4A82-B945-89CB149BB3E8}" type="presParOf" srcId="{EED33CD0-5760-4158-AC9F-AA05C7C9BE6F}" destId="{18821B84-C1D6-4AA8-8ABC-40C169BE17CB}" srcOrd="3" destOrd="0" presId="urn:microsoft.com/office/officeart/2005/8/layout/vList2"/>
    <dgm:cxn modelId="{F3711C15-2A57-4ABF-826C-6542E54CDF61}" type="presParOf" srcId="{EED33CD0-5760-4158-AC9F-AA05C7C9BE6F}" destId="{0FF72383-558A-4E12-8B47-06FFB9A6EAC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252D99-68D2-4856-873A-66D474507FDD}"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00D5C186-5EDD-444F-80D6-9D98E83657B0}">
      <dgm:prSet/>
      <dgm:spPr/>
      <dgm:t>
        <a:bodyPr/>
        <a:lstStyle/>
        <a:p>
          <a:r>
            <a:rPr lang="en-US" dirty="0"/>
            <a:t> Varied and Frequent writing for varied purposes, and </a:t>
          </a:r>
        </a:p>
      </dgm:t>
    </dgm:pt>
    <dgm:pt modelId="{FFE0B4AC-A6A6-4B38-9272-880FBFEEE99B}" type="parTrans" cxnId="{EAA6ADF7-9D7C-4E3C-A86B-DEEF06D7B7DE}">
      <dgm:prSet/>
      <dgm:spPr/>
      <dgm:t>
        <a:bodyPr/>
        <a:lstStyle/>
        <a:p>
          <a:endParaRPr lang="en-US"/>
        </a:p>
      </dgm:t>
    </dgm:pt>
    <dgm:pt modelId="{2AF3EFA3-B5C8-4E6F-9F8B-B7E78AA7758D}" type="sibTrans" cxnId="{EAA6ADF7-9D7C-4E3C-A86B-DEEF06D7B7DE}">
      <dgm:prSet/>
      <dgm:spPr/>
      <dgm:t>
        <a:bodyPr/>
        <a:lstStyle/>
        <a:p>
          <a:endParaRPr lang="en-US"/>
        </a:p>
      </dgm:t>
    </dgm:pt>
    <dgm:pt modelId="{4E7429F5-1FCF-4EBA-9539-D396310CE0DF}">
      <dgm:prSet/>
      <dgm:spPr/>
      <dgm:t>
        <a:bodyPr/>
        <a:lstStyle/>
        <a:p>
          <a:r>
            <a:rPr lang="en-US" dirty="0"/>
            <a:t>Use the Writing Process of Drafting, Peer Edit, and Revision</a:t>
          </a:r>
        </a:p>
      </dgm:t>
    </dgm:pt>
    <dgm:pt modelId="{0A9A85CF-8EC9-4124-A753-17D5E6B1E194}" type="parTrans" cxnId="{659CAB49-3629-4ADB-ACA5-F2BD13ADADD2}">
      <dgm:prSet/>
      <dgm:spPr/>
      <dgm:t>
        <a:bodyPr/>
        <a:lstStyle/>
        <a:p>
          <a:endParaRPr lang="en-US"/>
        </a:p>
      </dgm:t>
    </dgm:pt>
    <dgm:pt modelId="{08BBF5A0-3798-4053-A302-65DAF9A1C9BC}" type="sibTrans" cxnId="{659CAB49-3629-4ADB-ACA5-F2BD13ADADD2}">
      <dgm:prSet/>
      <dgm:spPr/>
      <dgm:t>
        <a:bodyPr/>
        <a:lstStyle/>
        <a:p>
          <a:endParaRPr lang="en-US"/>
        </a:p>
      </dgm:t>
    </dgm:pt>
    <dgm:pt modelId="{A261E17E-50A9-473A-924B-A7515AA7B01F}" type="pres">
      <dgm:prSet presAssocID="{DD252D99-68D2-4856-873A-66D474507FDD}" presName="diagram" presStyleCnt="0">
        <dgm:presLayoutVars>
          <dgm:dir/>
          <dgm:resizeHandles val="exact"/>
        </dgm:presLayoutVars>
      </dgm:prSet>
      <dgm:spPr/>
    </dgm:pt>
    <dgm:pt modelId="{C0D27C31-F861-4DB3-B21A-C019E8C9A95F}" type="pres">
      <dgm:prSet presAssocID="{00D5C186-5EDD-444F-80D6-9D98E83657B0}" presName="node" presStyleLbl="node1" presStyleIdx="0" presStyleCnt="2" custScaleY="145163">
        <dgm:presLayoutVars>
          <dgm:bulletEnabled val="1"/>
        </dgm:presLayoutVars>
      </dgm:prSet>
      <dgm:spPr/>
    </dgm:pt>
    <dgm:pt modelId="{40314997-0409-44E1-946E-6D40D4AF88FC}" type="pres">
      <dgm:prSet presAssocID="{2AF3EFA3-B5C8-4E6F-9F8B-B7E78AA7758D}" presName="sibTrans" presStyleCnt="0"/>
      <dgm:spPr/>
    </dgm:pt>
    <dgm:pt modelId="{24AC1080-2F8C-4587-9AEA-9320C8F9BC20}" type="pres">
      <dgm:prSet presAssocID="{4E7429F5-1FCF-4EBA-9539-D396310CE0DF}" presName="node" presStyleLbl="node1" presStyleIdx="1" presStyleCnt="2" custScaleY="145014">
        <dgm:presLayoutVars>
          <dgm:bulletEnabled val="1"/>
        </dgm:presLayoutVars>
      </dgm:prSet>
      <dgm:spPr/>
    </dgm:pt>
  </dgm:ptLst>
  <dgm:cxnLst>
    <dgm:cxn modelId="{C6E34B14-0E83-418B-AF10-80CA757ACB89}" type="presOf" srcId="{DD252D99-68D2-4856-873A-66D474507FDD}" destId="{A261E17E-50A9-473A-924B-A7515AA7B01F}" srcOrd="0" destOrd="0" presId="urn:microsoft.com/office/officeart/2005/8/layout/default"/>
    <dgm:cxn modelId="{659CAB49-3629-4ADB-ACA5-F2BD13ADADD2}" srcId="{DD252D99-68D2-4856-873A-66D474507FDD}" destId="{4E7429F5-1FCF-4EBA-9539-D396310CE0DF}" srcOrd="1" destOrd="0" parTransId="{0A9A85CF-8EC9-4124-A753-17D5E6B1E194}" sibTransId="{08BBF5A0-3798-4053-A302-65DAF9A1C9BC}"/>
    <dgm:cxn modelId="{73E02174-D6B8-4F80-8F86-1D65A5963D13}" type="presOf" srcId="{00D5C186-5EDD-444F-80D6-9D98E83657B0}" destId="{C0D27C31-F861-4DB3-B21A-C019E8C9A95F}" srcOrd="0" destOrd="0" presId="urn:microsoft.com/office/officeart/2005/8/layout/default"/>
    <dgm:cxn modelId="{4E8279BC-4737-4F19-90AA-5768C66A65B4}" type="presOf" srcId="{4E7429F5-1FCF-4EBA-9539-D396310CE0DF}" destId="{24AC1080-2F8C-4587-9AEA-9320C8F9BC20}" srcOrd="0" destOrd="0" presId="urn:microsoft.com/office/officeart/2005/8/layout/default"/>
    <dgm:cxn modelId="{EAA6ADF7-9D7C-4E3C-A86B-DEEF06D7B7DE}" srcId="{DD252D99-68D2-4856-873A-66D474507FDD}" destId="{00D5C186-5EDD-444F-80D6-9D98E83657B0}" srcOrd="0" destOrd="0" parTransId="{FFE0B4AC-A6A6-4B38-9272-880FBFEEE99B}" sibTransId="{2AF3EFA3-B5C8-4E6F-9F8B-B7E78AA7758D}"/>
    <dgm:cxn modelId="{6FD8C56D-A6CD-45F1-8C71-4C38CEC65E57}" type="presParOf" srcId="{A261E17E-50A9-473A-924B-A7515AA7B01F}" destId="{C0D27C31-F861-4DB3-B21A-C019E8C9A95F}" srcOrd="0" destOrd="0" presId="urn:microsoft.com/office/officeart/2005/8/layout/default"/>
    <dgm:cxn modelId="{B73C2E67-8237-4DA8-8265-DA604F4CE310}" type="presParOf" srcId="{A261E17E-50A9-473A-924B-A7515AA7B01F}" destId="{40314997-0409-44E1-946E-6D40D4AF88FC}" srcOrd="1" destOrd="0" presId="urn:microsoft.com/office/officeart/2005/8/layout/default"/>
    <dgm:cxn modelId="{7D3503F3-6B87-409D-A8D1-5C7AE9324191}" type="presParOf" srcId="{A261E17E-50A9-473A-924B-A7515AA7B01F}" destId="{24AC1080-2F8C-4587-9AEA-9320C8F9BC2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FD11F3-0724-492A-9B57-E37FC0DF7964}"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25190F95-42CE-4226-A396-7E7454FA123E}">
      <dgm:prSet/>
      <dgm:spPr/>
      <dgm:t>
        <a:bodyPr/>
        <a:lstStyle/>
        <a:p>
          <a:r>
            <a:rPr lang="en-US"/>
            <a:t>“Write an Essay . .”</a:t>
          </a:r>
        </a:p>
      </dgm:t>
    </dgm:pt>
    <dgm:pt modelId="{D4D06695-A6E1-48CF-A214-0B8C3CFC96A5}" type="parTrans" cxnId="{2CBDCD23-0F78-423A-9A33-C8285D3D3940}">
      <dgm:prSet/>
      <dgm:spPr/>
      <dgm:t>
        <a:bodyPr/>
        <a:lstStyle/>
        <a:p>
          <a:endParaRPr lang="en-US"/>
        </a:p>
      </dgm:t>
    </dgm:pt>
    <dgm:pt modelId="{A66A98EF-3298-4091-8ACA-1AF5083B5302}" type="sibTrans" cxnId="{2CBDCD23-0F78-423A-9A33-C8285D3D3940}">
      <dgm:prSet/>
      <dgm:spPr/>
      <dgm:t>
        <a:bodyPr/>
        <a:lstStyle/>
        <a:p>
          <a:endParaRPr lang="en-US"/>
        </a:p>
      </dgm:t>
    </dgm:pt>
    <dgm:pt modelId="{4CFC8956-38FA-492C-8997-8323DA6439EA}">
      <dgm:prSet/>
      <dgm:spPr/>
      <dgm:t>
        <a:bodyPr/>
        <a:lstStyle/>
        <a:p>
          <a:r>
            <a:rPr lang="en-US" dirty="0"/>
            <a:t>Means grade level</a:t>
          </a:r>
        </a:p>
      </dgm:t>
    </dgm:pt>
    <dgm:pt modelId="{65FBB5AA-9CAE-44AF-8F2E-5865B5B83D64}" type="parTrans" cxnId="{559FBB2F-85AB-4A9E-806A-F22D9040F846}">
      <dgm:prSet/>
      <dgm:spPr/>
      <dgm:t>
        <a:bodyPr/>
        <a:lstStyle/>
        <a:p>
          <a:endParaRPr lang="en-US"/>
        </a:p>
      </dgm:t>
    </dgm:pt>
    <dgm:pt modelId="{8D93780C-D2EE-40FC-8ACC-3348230EF95B}" type="sibTrans" cxnId="{559FBB2F-85AB-4A9E-806A-F22D9040F846}">
      <dgm:prSet/>
      <dgm:spPr/>
      <dgm:t>
        <a:bodyPr/>
        <a:lstStyle/>
        <a:p>
          <a:endParaRPr lang="en-US"/>
        </a:p>
      </dgm:t>
    </dgm:pt>
    <dgm:pt modelId="{7B0EA98B-F4B9-4CCD-9485-127E74AAAF71}">
      <dgm:prSet/>
      <dgm:spPr/>
      <dgm:t>
        <a:bodyPr/>
        <a:lstStyle/>
        <a:p>
          <a:r>
            <a:rPr lang="en-US" dirty="0"/>
            <a:t>  Standard Facets</a:t>
          </a:r>
        </a:p>
      </dgm:t>
    </dgm:pt>
    <dgm:pt modelId="{CF05FC71-F61B-4391-B88A-7C628199EDFC}" type="parTrans" cxnId="{6269D6F0-5744-43C3-A85E-CD4718E4A924}">
      <dgm:prSet/>
      <dgm:spPr/>
      <dgm:t>
        <a:bodyPr/>
        <a:lstStyle/>
        <a:p>
          <a:endParaRPr lang="en-US"/>
        </a:p>
      </dgm:t>
    </dgm:pt>
    <dgm:pt modelId="{1240D401-CAF1-47EF-830D-0D77907C1A0D}" type="sibTrans" cxnId="{6269D6F0-5744-43C3-A85E-CD4718E4A924}">
      <dgm:prSet/>
      <dgm:spPr/>
      <dgm:t>
        <a:bodyPr/>
        <a:lstStyle/>
        <a:p>
          <a:endParaRPr lang="en-US"/>
        </a:p>
      </dgm:t>
    </dgm:pt>
    <dgm:pt modelId="{051D15DE-F413-438A-A0EC-07D5F6E0CBD4}" type="pres">
      <dgm:prSet presAssocID="{EAFD11F3-0724-492A-9B57-E37FC0DF7964}" presName="linear" presStyleCnt="0">
        <dgm:presLayoutVars>
          <dgm:animLvl val="lvl"/>
          <dgm:resizeHandles val="exact"/>
        </dgm:presLayoutVars>
      </dgm:prSet>
      <dgm:spPr/>
    </dgm:pt>
    <dgm:pt modelId="{B8A7608F-ABFD-423F-8408-CB7B9FFA881E}" type="pres">
      <dgm:prSet presAssocID="{25190F95-42CE-4226-A396-7E7454FA123E}" presName="parentText" presStyleLbl="node1" presStyleIdx="0" presStyleCnt="3">
        <dgm:presLayoutVars>
          <dgm:chMax val="0"/>
          <dgm:bulletEnabled val="1"/>
        </dgm:presLayoutVars>
      </dgm:prSet>
      <dgm:spPr/>
    </dgm:pt>
    <dgm:pt modelId="{ECAAE3DC-464B-44C1-8C92-1CE6F0927844}" type="pres">
      <dgm:prSet presAssocID="{A66A98EF-3298-4091-8ACA-1AF5083B5302}" presName="spacer" presStyleCnt="0"/>
      <dgm:spPr/>
    </dgm:pt>
    <dgm:pt modelId="{3371E031-D894-4BC5-A4E9-436C9AC3E521}" type="pres">
      <dgm:prSet presAssocID="{4CFC8956-38FA-492C-8997-8323DA6439EA}" presName="parentText" presStyleLbl="node1" presStyleIdx="1" presStyleCnt="3">
        <dgm:presLayoutVars>
          <dgm:chMax val="0"/>
          <dgm:bulletEnabled val="1"/>
        </dgm:presLayoutVars>
      </dgm:prSet>
      <dgm:spPr/>
    </dgm:pt>
    <dgm:pt modelId="{564FBA24-525E-4520-A86A-A9DB773E891F}" type="pres">
      <dgm:prSet presAssocID="{8D93780C-D2EE-40FC-8ACC-3348230EF95B}" presName="spacer" presStyleCnt="0"/>
      <dgm:spPr/>
    </dgm:pt>
    <dgm:pt modelId="{E70CD183-01F4-43AB-96B4-460FA612EFCC}" type="pres">
      <dgm:prSet presAssocID="{7B0EA98B-F4B9-4CCD-9485-127E74AAAF71}" presName="parentText" presStyleLbl="node1" presStyleIdx="2" presStyleCnt="3">
        <dgm:presLayoutVars>
          <dgm:chMax val="0"/>
          <dgm:bulletEnabled val="1"/>
        </dgm:presLayoutVars>
      </dgm:prSet>
      <dgm:spPr/>
    </dgm:pt>
  </dgm:ptLst>
  <dgm:cxnLst>
    <dgm:cxn modelId="{EAB76413-886D-4ABC-836B-60F96C61345A}" type="presOf" srcId="{4CFC8956-38FA-492C-8997-8323DA6439EA}" destId="{3371E031-D894-4BC5-A4E9-436C9AC3E521}" srcOrd="0" destOrd="0" presId="urn:microsoft.com/office/officeart/2005/8/layout/vList2"/>
    <dgm:cxn modelId="{2CBDCD23-0F78-423A-9A33-C8285D3D3940}" srcId="{EAFD11F3-0724-492A-9B57-E37FC0DF7964}" destId="{25190F95-42CE-4226-A396-7E7454FA123E}" srcOrd="0" destOrd="0" parTransId="{D4D06695-A6E1-48CF-A214-0B8C3CFC96A5}" sibTransId="{A66A98EF-3298-4091-8ACA-1AF5083B5302}"/>
    <dgm:cxn modelId="{559FBB2F-85AB-4A9E-806A-F22D9040F846}" srcId="{EAFD11F3-0724-492A-9B57-E37FC0DF7964}" destId="{4CFC8956-38FA-492C-8997-8323DA6439EA}" srcOrd="1" destOrd="0" parTransId="{65FBB5AA-9CAE-44AF-8F2E-5865B5B83D64}" sibTransId="{8D93780C-D2EE-40FC-8ACC-3348230EF95B}"/>
    <dgm:cxn modelId="{47475335-6172-43DE-9BD5-FB0E85909DCF}" type="presOf" srcId="{25190F95-42CE-4226-A396-7E7454FA123E}" destId="{B8A7608F-ABFD-423F-8408-CB7B9FFA881E}" srcOrd="0" destOrd="0" presId="urn:microsoft.com/office/officeart/2005/8/layout/vList2"/>
    <dgm:cxn modelId="{D3D49452-5EC0-4888-92FA-98666271AF43}" type="presOf" srcId="{EAFD11F3-0724-492A-9B57-E37FC0DF7964}" destId="{051D15DE-F413-438A-A0EC-07D5F6E0CBD4}" srcOrd="0" destOrd="0" presId="urn:microsoft.com/office/officeart/2005/8/layout/vList2"/>
    <dgm:cxn modelId="{6269D6F0-5744-43C3-A85E-CD4718E4A924}" srcId="{EAFD11F3-0724-492A-9B57-E37FC0DF7964}" destId="{7B0EA98B-F4B9-4CCD-9485-127E74AAAF71}" srcOrd="2" destOrd="0" parTransId="{CF05FC71-F61B-4391-B88A-7C628199EDFC}" sibTransId="{1240D401-CAF1-47EF-830D-0D77907C1A0D}"/>
    <dgm:cxn modelId="{F006F5F1-ACF1-4EC8-BEFE-08E76614E19D}" type="presOf" srcId="{7B0EA98B-F4B9-4CCD-9485-127E74AAAF71}" destId="{E70CD183-01F4-43AB-96B4-460FA612EFCC}" srcOrd="0" destOrd="0" presId="urn:microsoft.com/office/officeart/2005/8/layout/vList2"/>
    <dgm:cxn modelId="{627536EB-2A3E-49E6-8F40-D035AF96245E}" type="presParOf" srcId="{051D15DE-F413-438A-A0EC-07D5F6E0CBD4}" destId="{B8A7608F-ABFD-423F-8408-CB7B9FFA881E}" srcOrd="0" destOrd="0" presId="urn:microsoft.com/office/officeart/2005/8/layout/vList2"/>
    <dgm:cxn modelId="{3C7F8D58-4129-4536-B7C7-76EC7AD1FC00}" type="presParOf" srcId="{051D15DE-F413-438A-A0EC-07D5F6E0CBD4}" destId="{ECAAE3DC-464B-44C1-8C92-1CE6F0927844}" srcOrd="1" destOrd="0" presId="urn:microsoft.com/office/officeart/2005/8/layout/vList2"/>
    <dgm:cxn modelId="{08B3B909-E83A-4D7E-9C54-D285D93D6197}" type="presParOf" srcId="{051D15DE-F413-438A-A0EC-07D5F6E0CBD4}" destId="{3371E031-D894-4BC5-A4E9-436C9AC3E521}" srcOrd="2" destOrd="0" presId="urn:microsoft.com/office/officeart/2005/8/layout/vList2"/>
    <dgm:cxn modelId="{148D5D29-40D0-4B48-9D38-DBFCD1CD8705}" type="presParOf" srcId="{051D15DE-F413-438A-A0EC-07D5F6E0CBD4}" destId="{564FBA24-525E-4520-A86A-A9DB773E891F}" srcOrd="3" destOrd="0" presId="urn:microsoft.com/office/officeart/2005/8/layout/vList2"/>
    <dgm:cxn modelId="{9FCF81E4-A768-4BD3-8918-8A1F4DA364A6}" type="presParOf" srcId="{051D15DE-F413-438A-A0EC-07D5F6E0CBD4}" destId="{E70CD183-01F4-43AB-96B4-460FA612EFC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86E41D-1829-4125-A15D-93CE0A5584CB}" type="doc">
      <dgm:prSet loTypeId="urn:microsoft.com/office/officeart/2005/8/layout/orgChart1" loCatId="Inbox" qsTypeId="urn:microsoft.com/office/officeart/2005/8/quickstyle/simple1" qsCatId="simple" csTypeId="urn:microsoft.com/office/officeart/2005/8/colors/colorful2" csCatId="colorful" phldr="1"/>
      <dgm:spPr/>
      <dgm:t>
        <a:bodyPr/>
        <a:lstStyle/>
        <a:p>
          <a:endParaRPr lang="en-US"/>
        </a:p>
      </dgm:t>
    </dgm:pt>
    <dgm:pt modelId="{65D78124-7334-43B2-A52C-CEFE7F916E53}">
      <dgm:prSet custT="1"/>
      <dgm:spPr/>
      <dgm:t>
        <a:bodyPr/>
        <a:lstStyle/>
        <a:p>
          <a:r>
            <a:rPr lang="en-US" sz="7200" dirty="0">
              <a:latin typeface="Agency FB" panose="020B0503020202020204" pitchFamily="34" charset="0"/>
            </a:rPr>
            <a:t>“Text-Based Essay” </a:t>
          </a:r>
        </a:p>
      </dgm:t>
    </dgm:pt>
    <dgm:pt modelId="{26B53885-8875-4612-B4E2-A13AF458814F}" type="parTrans" cxnId="{7F01A77E-8FBA-4AEF-82D8-942A01ABC8F7}">
      <dgm:prSet/>
      <dgm:spPr/>
      <dgm:t>
        <a:bodyPr/>
        <a:lstStyle/>
        <a:p>
          <a:endParaRPr lang="en-US"/>
        </a:p>
      </dgm:t>
    </dgm:pt>
    <dgm:pt modelId="{72BB19E0-4B8A-4471-BDB8-9634F21E7526}" type="sibTrans" cxnId="{7F01A77E-8FBA-4AEF-82D8-942A01ABC8F7}">
      <dgm:prSet/>
      <dgm:spPr/>
      <dgm:t>
        <a:bodyPr/>
        <a:lstStyle/>
        <a:p>
          <a:endParaRPr lang="en-US"/>
        </a:p>
      </dgm:t>
    </dgm:pt>
    <dgm:pt modelId="{1D34A1F0-DE1E-4DA8-A772-676B8D7841B9}">
      <dgm:prSet custT="1"/>
      <dgm:spPr/>
      <dgm:t>
        <a:bodyPr/>
        <a:lstStyle/>
        <a:p>
          <a:r>
            <a:rPr lang="en-US" sz="7200" dirty="0" err="1">
              <a:latin typeface="Agency FB" panose="020B0503020202020204" pitchFamily="34" charset="0"/>
            </a:rPr>
            <a:t>OpinionEssay</a:t>
          </a:r>
          <a:r>
            <a:rPr lang="en-US" sz="7200" dirty="0">
              <a:latin typeface="Agency FB" panose="020B0503020202020204" pitchFamily="34" charset="0"/>
            </a:rPr>
            <a:t>, </a:t>
          </a:r>
          <a:r>
            <a:rPr lang="en-US" sz="7200" dirty="0" err="1">
              <a:latin typeface="Agency FB" panose="020B0503020202020204" pitchFamily="34" charset="0"/>
            </a:rPr>
            <a:t>Narra-tive</a:t>
          </a:r>
          <a:endParaRPr lang="en-US" sz="7200" dirty="0">
            <a:latin typeface="Agency FB" panose="020B0503020202020204" pitchFamily="34" charset="0"/>
          </a:endParaRPr>
        </a:p>
      </dgm:t>
    </dgm:pt>
    <dgm:pt modelId="{51DA877E-E776-4A7D-9954-F8BE05B6CA83}" type="parTrans" cxnId="{93F4805D-39EA-4851-9811-4BB76291CB38}">
      <dgm:prSet/>
      <dgm:spPr/>
      <dgm:t>
        <a:bodyPr/>
        <a:lstStyle/>
        <a:p>
          <a:endParaRPr lang="en-US"/>
        </a:p>
      </dgm:t>
    </dgm:pt>
    <dgm:pt modelId="{E9A9EB09-217F-4E62-9AC0-2917CDCF236E}" type="sibTrans" cxnId="{93F4805D-39EA-4851-9811-4BB76291CB38}">
      <dgm:prSet/>
      <dgm:spPr/>
      <dgm:t>
        <a:bodyPr/>
        <a:lstStyle/>
        <a:p>
          <a:endParaRPr lang="en-US"/>
        </a:p>
      </dgm:t>
    </dgm:pt>
    <dgm:pt modelId="{F3282623-0A5E-4503-8A4E-C02EDE930C79}">
      <dgm:prSet custT="1"/>
      <dgm:spPr/>
      <dgm:t>
        <a:bodyPr/>
        <a:lstStyle/>
        <a:p>
          <a:r>
            <a:rPr lang="en-US" sz="6000" dirty="0">
              <a:latin typeface="Agency FB" panose="020B0503020202020204" pitchFamily="34" charset="0"/>
            </a:rPr>
            <a:t>Use the Text for material for the writing           </a:t>
          </a:r>
        </a:p>
      </dgm:t>
    </dgm:pt>
    <dgm:pt modelId="{F70A50A5-D016-40EC-95C3-29744281B5AA}" type="parTrans" cxnId="{050BC403-1E41-4650-82D8-9B8FB825DC92}">
      <dgm:prSet/>
      <dgm:spPr/>
      <dgm:t>
        <a:bodyPr/>
        <a:lstStyle/>
        <a:p>
          <a:endParaRPr lang="en-US"/>
        </a:p>
      </dgm:t>
    </dgm:pt>
    <dgm:pt modelId="{A81B23DB-25EC-4ACE-A9F9-D982F1E81ADF}" type="sibTrans" cxnId="{050BC403-1E41-4650-82D8-9B8FB825DC92}">
      <dgm:prSet/>
      <dgm:spPr/>
      <dgm:t>
        <a:bodyPr/>
        <a:lstStyle/>
        <a:p>
          <a:endParaRPr lang="en-US"/>
        </a:p>
      </dgm:t>
    </dgm:pt>
    <dgm:pt modelId="{7518D1AB-6D52-48B1-A593-BC8664B16CCF}">
      <dgm:prSet custT="1"/>
      <dgm:spPr/>
      <dgm:t>
        <a:bodyPr/>
        <a:lstStyle/>
        <a:p>
          <a:r>
            <a:rPr lang="en-US" sz="6000" dirty="0">
              <a:latin typeface="Agency FB" panose="020B0503020202020204" pitchFamily="34" charset="0"/>
            </a:rPr>
            <a:t>Extend  Narrative </a:t>
          </a:r>
        </a:p>
        <a:p>
          <a:r>
            <a:rPr lang="en-US" sz="6000" dirty="0">
              <a:latin typeface="Agency FB" panose="020B0503020202020204" pitchFamily="34" charset="0"/>
            </a:rPr>
            <a:t>using </a:t>
          </a:r>
        </a:p>
        <a:p>
          <a:r>
            <a:rPr lang="en-US" sz="6000" dirty="0">
              <a:latin typeface="Agency FB" panose="020B0503020202020204" pitchFamily="34" charset="0"/>
            </a:rPr>
            <a:t>passage</a:t>
          </a:r>
        </a:p>
        <a:p>
          <a:r>
            <a:rPr lang="en-US" sz="6000" dirty="0">
              <a:latin typeface="Agency FB" panose="020B0503020202020204" pitchFamily="34" charset="0"/>
            </a:rPr>
            <a:t>elements              </a:t>
          </a:r>
        </a:p>
      </dgm:t>
    </dgm:pt>
    <dgm:pt modelId="{F7028699-7732-4C3A-9EB7-8B737B1F0C20}" type="parTrans" cxnId="{369C6178-09E8-44DD-892F-AFF5F5B55B3E}">
      <dgm:prSet/>
      <dgm:spPr/>
      <dgm:t>
        <a:bodyPr/>
        <a:lstStyle/>
        <a:p>
          <a:endParaRPr lang="en-US"/>
        </a:p>
      </dgm:t>
    </dgm:pt>
    <dgm:pt modelId="{8C5E945E-F0E3-43EA-A124-A8E679A95EEA}" type="sibTrans" cxnId="{369C6178-09E8-44DD-892F-AFF5F5B55B3E}">
      <dgm:prSet/>
      <dgm:spPr/>
      <dgm:t>
        <a:bodyPr/>
        <a:lstStyle/>
        <a:p>
          <a:endParaRPr lang="en-US"/>
        </a:p>
      </dgm:t>
    </dgm:pt>
    <dgm:pt modelId="{81563EEB-AB41-4B83-A122-0DC6A1A1AEDC}" type="pres">
      <dgm:prSet presAssocID="{D586E41D-1829-4125-A15D-93CE0A5584CB}" presName="hierChild1" presStyleCnt="0">
        <dgm:presLayoutVars>
          <dgm:orgChart val="1"/>
          <dgm:chPref val="1"/>
          <dgm:dir/>
          <dgm:animOne val="branch"/>
          <dgm:animLvl val="lvl"/>
          <dgm:resizeHandles/>
        </dgm:presLayoutVars>
      </dgm:prSet>
      <dgm:spPr/>
    </dgm:pt>
    <dgm:pt modelId="{FB315C68-1FC8-4EC0-AA36-81099622F718}" type="pres">
      <dgm:prSet presAssocID="{65D78124-7334-43B2-A52C-CEFE7F916E53}" presName="hierRoot1" presStyleCnt="0">
        <dgm:presLayoutVars>
          <dgm:hierBranch val="init"/>
        </dgm:presLayoutVars>
      </dgm:prSet>
      <dgm:spPr/>
    </dgm:pt>
    <dgm:pt modelId="{FC735C32-CA9F-48FC-A1DC-A37DC77983D8}" type="pres">
      <dgm:prSet presAssocID="{65D78124-7334-43B2-A52C-CEFE7F916E53}" presName="rootComposite1" presStyleCnt="0"/>
      <dgm:spPr/>
    </dgm:pt>
    <dgm:pt modelId="{7D59C49C-D413-417A-9411-75E633F5FD46}" type="pres">
      <dgm:prSet presAssocID="{65D78124-7334-43B2-A52C-CEFE7F916E53}" presName="rootText1" presStyleLbl="node0" presStyleIdx="0" presStyleCnt="4" custScaleX="122528" custScaleY="512851">
        <dgm:presLayoutVars>
          <dgm:chPref val="3"/>
        </dgm:presLayoutVars>
      </dgm:prSet>
      <dgm:spPr/>
    </dgm:pt>
    <dgm:pt modelId="{53F71174-3E5C-4F99-AD49-743270A1C734}" type="pres">
      <dgm:prSet presAssocID="{65D78124-7334-43B2-A52C-CEFE7F916E53}" presName="rootConnector1" presStyleLbl="node1" presStyleIdx="0" presStyleCnt="0"/>
      <dgm:spPr/>
    </dgm:pt>
    <dgm:pt modelId="{DEC34E6F-BAC1-4FCB-AD46-C34D93819CEC}" type="pres">
      <dgm:prSet presAssocID="{65D78124-7334-43B2-A52C-CEFE7F916E53}" presName="hierChild2" presStyleCnt="0"/>
      <dgm:spPr/>
    </dgm:pt>
    <dgm:pt modelId="{8BD97889-BF77-4AEE-AB62-2053474E9A87}" type="pres">
      <dgm:prSet presAssocID="{65D78124-7334-43B2-A52C-CEFE7F916E53}" presName="hierChild3" presStyleCnt="0"/>
      <dgm:spPr/>
    </dgm:pt>
    <dgm:pt modelId="{E52B6E83-A33D-46AC-A669-D226BF2E334A}" type="pres">
      <dgm:prSet presAssocID="{1D34A1F0-DE1E-4DA8-A772-676B8D7841B9}" presName="hierRoot1" presStyleCnt="0">
        <dgm:presLayoutVars>
          <dgm:hierBranch val="init"/>
        </dgm:presLayoutVars>
      </dgm:prSet>
      <dgm:spPr/>
    </dgm:pt>
    <dgm:pt modelId="{F9516DCE-711F-4E60-9FB3-4481B4AD9789}" type="pres">
      <dgm:prSet presAssocID="{1D34A1F0-DE1E-4DA8-A772-676B8D7841B9}" presName="rootComposite1" presStyleCnt="0"/>
      <dgm:spPr/>
    </dgm:pt>
    <dgm:pt modelId="{2FE7FBA3-8B29-4580-B983-E335F0B77CC1}" type="pres">
      <dgm:prSet presAssocID="{1D34A1F0-DE1E-4DA8-A772-676B8D7841B9}" presName="rootText1" presStyleLbl="node0" presStyleIdx="1" presStyleCnt="4" custScaleX="121746" custScaleY="512851">
        <dgm:presLayoutVars>
          <dgm:chPref val="3"/>
        </dgm:presLayoutVars>
      </dgm:prSet>
      <dgm:spPr/>
    </dgm:pt>
    <dgm:pt modelId="{476A405A-AA66-4CA5-9102-6F7E8A254296}" type="pres">
      <dgm:prSet presAssocID="{1D34A1F0-DE1E-4DA8-A772-676B8D7841B9}" presName="rootConnector1" presStyleLbl="node1" presStyleIdx="0" presStyleCnt="0"/>
      <dgm:spPr/>
    </dgm:pt>
    <dgm:pt modelId="{692957D3-862B-4D9F-9677-71ED0584146F}" type="pres">
      <dgm:prSet presAssocID="{1D34A1F0-DE1E-4DA8-A772-676B8D7841B9}" presName="hierChild2" presStyleCnt="0"/>
      <dgm:spPr/>
    </dgm:pt>
    <dgm:pt modelId="{63C2DA5A-A444-4F90-BB02-54449B80F88F}" type="pres">
      <dgm:prSet presAssocID="{1D34A1F0-DE1E-4DA8-A772-676B8D7841B9}" presName="hierChild3" presStyleCnt="0"/>
      <dgm:spPr/>
    </dgm:pt>
    <dgm:pt modelId="{F869BF67-48E1-4EF9-B03E-0F41E0A6367A}" type="pres">
      <dgm:prSet presAssocID="{F3282623-0A5E-4503-8A4E-C02EDE930C79}" presName="hierRoot1" presStyleCnt="0">
        <dgm:presLayoutVars>
          <dgm:hierBranch val="init"/>
        </dgm:presLayoutVars>
      </dgm:prSet>
      <dgm:spPr/>
    </dgm:pt>
    <dgm:pt modelId="{2571328D-6787-457F-BA89-E518990F10D6}" type="pres">
      <dgm:prSet presAssocID="{F3282623-0A5E-4503-8A4E-C02EDE930C79}" presName="rootComposite1" presStyleCnt="0"/>
      <dgm:spPr/>
    </dgm:pt>
    <dgm:pt modelId="{8B2A51EC-00C1-488E-B3F3-499B9D5D7F9C}" type="pres">
      <dgm:prSet presAssocID="{F3282623-0A5E-4503-8A4E-C02EDE930C79}" presName="rootText1" presStyleLbl="node0" presStyleIdx="2" presStyleCnt="4" custScaleX="140118" custScaleY="512851">
        <dgm:presLayoutVars>
          <dgm:chPref val="3"/>
        </dgm:presLayoutVars>
      </dgm:prSet>
      <dgm:spPr/>
    </dgm:pt>
    <dgm:pt modelId="{E9F7D232-431E-4FF0-AE3A-7053122DEB21}" type="pres">
      <dgm:prSet presAssocID="{F3282623-0A5E-4503-8A4E-C02EDE930C79}" presName="rootConnector1" presStyleLbl="node1" presStyleIdx="0" presStyleCnt="0"/>
      <dgm:spPr/>
    </dgm:pt>
    <dgm:pt modelId="{F97D7BFA-53F3-436B-8DD4-7BA956104757}" type="pres">
      <dgm:prSet presAssocID="{F3282623-0A5E-4503-8A4E-C02EDE930C79}" presName="hierChild2" presStyleCnt="0"/>
      <dgm:spPr/>
    </dgm:pt>
    <dgm:pt modelId="{0A6F93B4-DAD8-4FBC-B931-5DB365FB1B14}" type="pres">
      <dgm:prSet presAssocID="{F3282623-0A5E-4503-8A4E-C02EDE930C79}" presName="hierChild3" presStyleCnt="0"/>
      <dgm:spPr/>
    </dgm:pt>
    <dgm:pt modelId="{E970138C-2AB2-4801-A680-E3CDC3987A28}" type="pres">
      <dgm:prSet presAssocID="{7518D1AB-6D52-48B1-A593-BC8664B16CCF}" presName="hierRoot1" presStyleCnt="0">
        <dgm:presLayoutVars>
          <dgm:hierBranch val="init"/>
        </dgm:presLayoutVars>
      </dgm:prSet>
      <dgm:spPr/>
    </dgm:pt>
    <dgm:pt modelId="{6E9A9C07-A6D0-43DE-BF4A-E3EC9C3DE94F}" type="pres">
      <dgm:prSet presAssocID="{7518D1AB-6D52-48B1-A593-BC8664B16CCF}" presName="rootComposite1" presStyleCnt="0"/>
      <dgm:spPr/>
    </dgm:pt>
    <dgm:pt modelId="{81894867-8044-4990-A5DF-D34DAE23EE1A}" type="pres">
      <dgm:prSet presAssocID="{7518D1AB-6D52-48B1-A593-BC8664B16CCF}" presName="rootText1" presStyleLbl="node0" presStyleIdx="3" presStyleCnt="4" custScaleX="123964" custScaleY="512851">
        <dgm:presLayoutVars>
          <dgm:chPref val="3"/>
        </dgm:presLayoutVars>
      </dgm:prSet>
      <dgm:spPr/>
    </dgm:pt>
    <dgm:pt modelId="{7BD81585-DEB4-45A4-9E24-E2F03CEF52F8}" type="pres">
      <dgm:prSet presAssocID="{7518D1AB-6D52-48B1-A593-BC8664B16CCF}" presName="rootConnector1" presStyleLbl="node1" presStyleIdx="0" presStyleCnt="0"/>
      <dgm:spPr/>
    </dgm:pt>
    <dgm:pt modelId="{5FB93CED-7E66-4141-8DB3-14925522ACB9}" type="pres">
      <dgm:prSet presAssocID="{7518D1AB-6D52-48B1-A593-BC8664B16CCF}" presName="hierChild2" presStyleCnt="0"/>
      <dgm:spPr/>
    </dgm:pt>
    <dgm:pt modelId="{CC747233-D2E1-4DD6-9B12-53D56B239171}" type="pres">
      <dgm:prSet presAssocID="{7518D1AB-6D52-48B1-A593-BC8664B16CCF}" presName="hierChild3" presStyleCnt="0"/>
      <dgm:spPr/>
    </dgm:pt>
  </dgm:ptLst>
  <dgm:cxnLst>
    <dgm:cxn modelId="{050BC403-1E41-4650-82D8-9B8FB825DC92}" srcId="{D586E41D-1829-4125-A15D-93CE0A5584CB}" destId="{F3282623-0A5E-4503-8A4E-C02EDE930C79}" srcOrd="2" destOrd="0" parTransId="{F70A50A5-D016-40EC-95C3-29744281B5AA}" sibTransId="{A81B23DB-25EC-4ACE-A9F9-D982F1E81ADF}"/>
    <dgm:cxn modelId="{C357E218-9BD8-4CE5-8578-2553E90E2021}" type="presOf" srcId="{D586E41D-1829-4125-A15D-93CE0A5584CB}" destId="{81563EEB-AB41-4B83-A122-0DC6A1A1AEDC}" srcOrd="0" destOrd="0" presId="urn:microsoft.com/office/officeart/2005/8/layout/orgChart1"/>
    <dgm:cxn modelId="{93F4805D-39EA-4851-9811-4BB76291CB38}" srcId="{D586E41D-1829-4125-A15D-93CE0A5584CB}" destId="{1D34A1F0-DE1E-4DA8-A772-676B8D7841B9}" srcOrd="1" destOrd="0" parTransId="{51DA877E-E776-4A7D-9954-F8BE05B6CA83}" sibTransId="{E9A9EB09-217F-4E62-9AC0-2917CDCF236E}"/>
    <dgm:cxn modelId="{AE0BCA42-DB32-4FC3-8A42-D5AEC1C7C912}" type="presOf" srcId="{F3282623-0A5E-4503-8A4E-C02EDE930C79}" destId="{8B2A51EC-00C1-488E-B3F3-499B9D5D7F9C}" srcOrd="0" destOrd="0" presId="urn:microsoft.com/office/officeart/2005/8/layout/orgChart1"/>
    <dgm:cxn modelId="{C0F70B4F-DBB5-4DF1-B555-0B5C5659F15E}" type="presOf" srcId="{F3282623-0A5E-4503-8A4E-C02EDE930C79}" destId="{E9F7D232-431E-4FF0-AE3A-7053122DEB21}" srcOrd="1" destOrd="0" presId="urn:microsoft.com/office/officeart/2005/8/layout/orgChart1"/>
    <dgm:cxn modelId="{369C6178-09E8-44DD-892F-AFF5F5B55B3E}" srcId="{D586E41D-1829-4125-A15D-93CE0A5584CB}" destId="{7518D1AB-6D52-48B1-A593-BC8664B16CCF}" srcOrd="3" destOrd="0" parTransId="{F7028699-7732-4C3A-9EB7-8B737B1F0C20}" sibTransId="{8C5E945E-F0E3-43EA-A124-A8E679A95EEA}"/>
    <dgm:cxn modelId="{7F01A77E-8FBA-4AEF-82D8-942A01ABC8F7}" srcId="{D586E41D-1829-4125-A15D-93CE0A5584CB}" destId="{65D78124-7334-43B2-A52C-CEFE7F916E53}" srcOrd="0" destOrd="0" parTransId="{26B53885-8875-4612-B4E2-A13AF458814F}" sibTransId="{72BB19E0-4B8A-4471-BDB8-9634F21E7526}"/>
    <dgm:cxn modelId="{AD2C1BA0-0457-4A96-826B-9A85205262A4}" type="presOf" srcId="{65D78124-7334-43B2-A52C-CEFE7F916E53}" destId="{53F71174-3E5C-4F99-AD49-743270A1C734}" srcOrd="1" destOrd="0" presId="urn:microsoft.com/office/officeart/2005/8/layout/orgChart1"/>
    <dgm:cxn modelId="{F5228DAE-AEF8-4746-9BBA-2D736466DE42}" type="presOf" srcId="{1D34A1F0-DE1E-4DA8-A772-676B8D7841B9}" destId="{476A405A-AA66-4CA5-9102-6F7E8A254296}" srcOrd="1" destOrd="0" presId="urn:microsoft.com/office/officeart/2005/8/layout/orgChart1"/>
    <dgm:cxn modelId="{7CF768BE-DFA3-46AB-8913-4366D2FEE948}" type="presOf" srcId="{1D34A1F0-DE1E-4DA8-A772-676B8D7841B9}" destId="{2FE7FBA3-8B29-4580-B983-E335F0B77CC1}" srcOrd="0" destOrd="0" presId="urn:microsoft.com/office/officeart/2005/8/layout/orgChart1"/>
    <dgm:cxn modelId="{D26787BE-5D7C-47DC-A0E1-819F5992E13B}" type="presOf" srcId="{7518D1AB-6D52-48B1-A593-BC8664B16CCF}" destId="{81894867-8044-4990-A5DF-D34DAE23EE1A}" srcOrd="0" destOrd="0" presId="urn:microsoft.com/office/officeart/2005/8/layout/orgChart1"/>
    <dgm:cxn modelId="{8EB0F5E4-F752-4F45-B7BD-B655F6F3D9E2}" type="presOf" srcId="{7518D1AB-6D52-48B1-A593-BC8664B16CCF}" destId="{7BD81585-DEB4-45A4-9E24-E2F03CEF52F8}" srcOrd="1" destOrd="0" presId="urn:microsoft.com/office/officeart/2005/8/layout/orgChart1"/>
    <dgm:cxn modelId="{342E43F2-1980-42D8-84B8-F340444720BD}" type="presOf" srcId="{65D78124-7334-43B2-A52C-CEFE7F916E53}" destId="{7D59C49C-D413-417A-9411-75E633F5FD46}" srcOrd="0" destOrd="0" presId="urn:microsoft.com/office/officeart/2005/8/layout/orgChart1"/>
    <dgm:cxn modelId="{7583B192-F98A-4E42-BB6F-A6482B1C5570}" type="presParOf" srcId="{81563EEB-AB41-4B83-A122-0DC6A1A1AEDC}" destId="{FB315C68-1FC8-4EC0-AA36-81099622F718}" srcOrd="0" destOrd="0" presId="urn:microsoft.com/office/officeart/2005/8/layout/orgChart1"/>
    <dgm:cxn modelId="{07D00A81-1EE1-4C80-88C3-D58F86B9C28E}" type="presParOf" srcId="{FB315C68-1FC8-4EC0-AA36-81099622F718}" destId="{FC735C32-CA9F-48FC-A1DC-A37DC77983D8}" srcOrd="0" destOrd="0" presId="urn:microsoft.com/office/officeart/2005/8/layout/orgChart1"/>
    <dgm:cxn modelId="{34CF5779-239B-4C6C-A88D-1604D318EDB9}" type="presParOf" srcId="{FC735C32-CA9F-48FC-A1DC-A37DC77983D8}" destId="{7D59C49C-D413-417A-9411-75E633F5FD46}" srcOrd="0" destOrd="0" presId="urn:microsoft.com/office/officeart/2005/8/layout/orgChart1"/>
    <dgm:cxn modelId="{9EF47D8B-D8E0-4AE3-93BA-34AF9277F806}" type="presParOf" srcId="{FC735C32-CA9F-48FC-A1DC-A37DC77983D8}" destId="{53F71174-3E5C-4F99-AD49-743270A1C734}" srcOrd="1" destOrd="0" presId="urn:microsoft.com/office/officeart/2005/8/layout/orgChart1"/>
    <dgm:cxn modelId="{B12832A1-03E7-465B-B783-D8579FFEA53E}" type="presParOf" srcId="{FB315C68-1FC8-4EC0-AA36-81099622F718}" destId="{DEC34E6F-BAC1-4FCB-AD46-C34D93819CEC}" srcOrd="1" destOrd="0" presId="urn:microsoft.com/office/officeart/2005/8/layout/orgChart1"/>
    <dgm:cxn modelId="{21A3ED22-2418-4E9C-89A5-FBF8630AD915}" type="presParOf" srcId="{FB315C68-1FC8-4EC0-AA36-81099622F718}" destId="{8BD97889-BF77-4AEE-AB62-2053474E9A87}" srcOrd="2" destOrd="0" presId="urn:microsoft.com/office/officeart/2005/8/layout/orgChart1"/>
    <dgm:cxn modelId="{B78E6249-E9F9-40F6-B5DD-A4C82ADCF3EB}" type="presParOf" srcId="{81563EEB-AB41-4B83-A122-0DC6A1A1AEDC}" destId="{E52B6E83-A33D-46AC-A669-D226BF2E334A}" srcOrd="1" destOrd="0" presId="urn:microsoft.com/office/officeart/2005/8/layout/orgChart1"/>
    <dgm:cxn modelId="{99A25749-4083-48F2-A3C7-6CD86817B551}" type="presParOf" srcId="{E52B6E83-A33D-46AC-A669-D226BF2E334A}" destId="{F9516DCE-711F-4E60-9FB3-4481B4AD9789}" srcOrd="0" destOrd="0" presId="urn:microsoft.com/office/officeart/2005/8/layout/orgChart1"/>
    <dgm:cxn modelId="{67940EC0-7204-493E-B984-4F35E7F8A622}" type="presParOf" srcId="{F9516DCE-711F-4E60-9FB3-4481B4AD9789}" destId="{2FE7FBA3-8B29-4580-B983-E335F0B77CC1}" srcOrd="0" destOrd="0" presId="urn:microsoft.com/office/officeart/2005/8/layout/orgChart1"/>
    <dgm:cxn modelId="{7E4E6EA0-1AB3-4AFB-9247-9FE4D171DF2E}" type="presParOf" srcId="{F9516DCE-711F-4E60-9FB3-4481B4AD9789}" destId="{476A405A-AA66-4CA5-9102-6F7E8A254296}" srcOrd="1" destOrd="0" presId="urn:microsoft.com/office/officeart/2005/8/layout/orgChart1"/>
    <dgm:cxn modelId="{66EAC50B-6149-4A7F-AF26-A5D831E3154C}" type="presParOf" srcId="{E52B6E83-A33D-46AC-A669-D226BF2E334A}" destId="{692957D3-862B-4D9F-9677-71ED0584146F}" srcOrd="1" destOrd="0" presId="urn:microsoft.com/office/officeart/2005/8/layout/orgChart1"/>
    <dgm:cxn modelId="{6598A9D3-A82D-4107-A3DB-A0B31DA38FAD}" type="presParOf" srcId="{E52B6E83-A33D-46AC-A669-D226BF2E334A}" destId="{63C2DA5A-A444-4F90-BB02-54449B80F88F}" srcOrd="2" destOrd="0" presId="urn:microsoft.com/office/officeart/2005/8/layout/orgChart1"/>
    <dgm:cxn modelId="{5B114131-BFDB-4420-A57D-CD9EBF6F8D9C}" type="presParOf" srcId="{81563EEB-AB41-4B83-A122-0DC6A1A1AEDC}" destId="{F869BF67-48E1-4EF9-B03E-0F41E0A6367A}" srcOrd="2" destOrd="0" presId="urn:microsoft.com/office/officeart/2005/8/layout/orgChart1"/>
    <dgm:cxn modelId="{BF7D75B9-1563-4E02-95C5-96C81B579F32}" type="presParOf" srcId="{F869BF67-48E1-4EF9-B03E-0F41E0A6367A}" destId="{2571328D-6787-457F-BA89-E518990F10D6}" srcOrd="0" destOrd="0" presId="urn:microsoft.com/office/officeart/2005/8/layout/orgChart1"/>
    <dgm:cxn modelId="{AFFFFE15-C73E-4ABA-B4F1-3790CE606283}" type="presParOf" srcId="{2571328D-6787-457F-BA89-E518990F10D6}" destId="{8B2A51EC-00C1-488E-B3F3-499B9D5D7F9C}" srcOrd="0" destOrd="0" presId="urn:microsoft.com/office/officeart/2005/8/layout/orgChart1"/>
    <dgm:cxn modelId="{AF19291D-9639-4844-A4DE-8763BB811667}" type="presParOf" srcId="{2571328D-6787-457F-BA89-E518990F10D6}" destId="{E9F7D232-431E-4FF0-AE3A-7053122DEB21}" srcOrd="1" destOrd="0" presId="urn:microsoft.com/office/officeart/2005/8/layout/orgChart1"/>
    <dgm:cxn modelId="{5D28D0F7-7B71-479F-A8FA-E1EEBA160318}" type="presParOf" srcId="{F869BF67-48E1-4EF9-B03E-0F41E0A6367A}" destId="{F97D7BFA-53F3-436B-8DD4-7BA956104757}" srcOrd="1" destOrd="0" presId="urn:microsoft.com/office/officeart/2005/8/layout/orgChart1"/>
    <dgm:cxn modelId="{086FE28B-BE97-40CC-8084-8446917E96A3}" type="presParOf" srcId="{F869BF67-48E1-4EF9-B03E-0F41E0A6367A}" destId="{0A6F93B4-DAD8-4FBC-B931-5DB365FB1B14}" srcOrd="2" destOrd="0" presId="urn:microsoft.com/office/officeart/2005/8/layout/orgChart1"/>
    <dgm:cxn modelId="{41B587CA-1B7F-4A3B-A2EF-CE264C3C10A7}" type="presParOf" srcId="{81563EEB-AB41-4B83-A122-0DC6A1A1AEDC}" destId="{E970138C-2AB2-4801-A680-E3CDC3987A28}" srcOrd="3" destOrd="0" presId="urn:microsoft.com/office/officeart/2005/8/layout/orgChart1"/>
    <dgm:cxn modelId="{FA4C9853-4B90-4E9C-8D4F-87DF14CCB446}" type="presParOf" srcId="{E970138C-2AB2-4801-A680-E3CDC3987A28}" destId="{6E9A9C07-A6D0-43DE-BF4A-E3EC9C3DE94F}" srcOrd="0" destOrd="0" presId="urn:microsoft.com/office/officeart/2005/8/layout/orgChart1"/>
    <dgm:cxn modelId="{614B0D02-8985-48EE-9999-11D72381E87B}" type="presParOf" srcId="{6E9A9C07-A6D0-43DE-BF4A-E3EC9C3DE94F}" destId="{81894867-8044-4990-A5DF-D34DAE23EE1A}" srcOrd="0" destOrd="0" presId="urn:microsoft.com/office/officeart/2005/8/layout/orgChart1"/>
    <dgm:cxn modelId="{3039B2BF-884F-485C-836C-4947E3C15DB6}" type="presParOf" srcId="{6E9A9C07-A6D0-43DE-BF4A-E3EC9C3DE94F}" destId="{7BD81585-DEB4-45A4-9E24-E2F03CEF52F8}" srcOrd="1" destOrd="0" presId="urn:microsoft.com/office/officeart/2005/8/layout/orgChart1"/>
    <dgm:cxn modelId="{48AB7F3D-27D1-4531-BE0D-42D0A9BDAE36}" type="presParOf" srcId="{E970138C-2AB2-4801-A680-E3CDC3987A28}" destId="{5FB93CED-7E66-4141-8DB3-14925522ACB9}" srcOrd="1" destOrd="0" presId="urn:microsoft.com/office/officeart/2005/8/layout/orgChart1"/>
    <dgm:cxn modelId="{36EA0451-61DA-47D8-920C-9CA4EB07355B}" type="presParOf" srcId="{E970138C-2AB2-4801-A680-E3CDC3987A28}" destId="{CC747233-D2E1-4DD6-9B12-53D56B2391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DE92BF-4A37-420F-A039-7C5D84B137C6}"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7802C9AA-414D-4C08-AF2C-7988B2EA1D3C}">
      <dgm:prSet custT="1"/>
      <dgm:spPr/>
      <dgm:t>
        <a:bodyPr/>
        <a:lstStyle/>
        <a:p>
          <a:r>
            <a:rPr lang="en-US" sz="6000" dirty="0">
              <a:latin typeface="Agency FB" panose="020B0503020202020204" pitchFamily="34" charset="0"/>
            </a:rPr>
            <a:t>Introduction</a:t>
          </a:r>
        </a:p>
      </dgm:t>
    </dgm:pt>
    <dgm:pt modelId="{2932D065-5307-4F0C-A80E-8801D94E892D}" type="parTrans" cxnId="{58037046-727F-4DFF-9013-26004D88559F}">
      <dgm:prSet/>
      <dgm:spPr/>
      <dgm:t>
        <a:bodyPr/>
        <a:lstStyle/>
        <a:p>
          <a:endParaRPr lang="en-US"/>
        </a:p>
      </dgm:t>
    </dgm:pt>
    <dgm:pt modelId="{B75EAED3-1506-4C41-AAFF-D06A8C392A4F}" type="sibTrans" cxnId="{58037046-727F-4DFF-9013-26004D88559F}">
      <dgm:prSet/>
      <dgm:spPr/>
      <dgm:t>
        <a:bodyPr/>
        <a:lstStyle/>
        <a:p>
          <a:endParaRPr lang="en-US"/>
        </a:p>
      </dgm:t>
    </dgm:pt>
    <dgm:pt modelId="{D94E61E0-6523-4604-A609-17671376AF64}">
      <dgm:prSet custT="1"/>
      <dgm:spPr/>
      <dgm:t>
        <a:bodyPr/>
        <a:lstStyle/>
        <a:p>
          <a:r>
            <a:rPr lang="en-US" sz="5400" b="1" dirty="0">
              <a:latin typeface="Agency FB" panose="020B0503020202020204" pitchFamily="34" charset="0"/>
            </a:rPr>
            <a:t>Reasons</a:t>
          </a:r>
          <a:r>
            <a:rPr lang="en-US" sz="5400" dirty="0">
              <a:latin typeface="Agency FB" panose="020B0503020202020204" pitchFamily="34" charset="0"/>
            </a:rPr>
            <a:t> support introduction</a:t>
          </a:r>
        </a:p>
        <a:p>
          <a:r>
            <a:rPr lang="en-US" sz="2700" dirty="0">
              <a:latin typeface="Agency FB" panose="020B0503020202020204" pitchFamily="34" charset="0"/>
            </a:rPr>
            <a:t>t</a:t>
          </a:r>
        </a:p>
      </dgm:t>
    </dgm:pt>
    <dgm:pt modelId="{D66D1F80-33A7-4D77-9845-363C10431DB0}" type="parTrans" cxnId="{54ADAB6C-1271-41E3-909B-24E9DA252532}">
      <dgm:prSet/>
      <dgm:spPr/>
      <dgm:t>
        <a:bodyPr/>
        <a:lstStyle/>
        <a:p>
          <a:endParaRPr lang="en-US"/>
        </a:p>
      </dgm:t>
    </dgm:pt>
    <dgm:pt modelId="{6B835AAD-0915-47BE-A38B-A7D5F7F3BDF3}" type="sibTrans" cxnId="{54ADAB6C-1271-41E3-909B-24E9DA252532}">
      <dgm:prSet/>
      <dgm:spPr/>
      <dgm:t>
        <a:bodyPr/>
        <a:lstStyle/>
        <a:p>
          <a:endParaRPr lang="en-US"/>
        </a:p>
      </dgm:t>
    </dgm:pt>
    <dgm:pt modelId="{E9EBEB45-3869-417E-90CC-47E3F455AA6C}">
      <dgm:prSet custT="1"/>
      <dgm:spPr/>
      <dgm:t>
        <a:bodyPr/>
        <a:lstStyle/>
        <a:p>
          <a:r>
            <a:rPr lang="en-US" sz="6600" dirty="0">
              <a:latin typeface="Agency FB" panose="020B0503020202020204" pitchFamily="34" charset="0"/>
            </a:rPr>
            <a:t>Linking</a:t>
          </a:r>
          <a:r>
            <a:rPr lang="en-US" sz="6000" dirty="0">
              <a:latin typeface="Agency FB" panose="020B0503020202020204" pitchFamily="34" charset="0"/>
            </a:rPr>
            <a:t> words and phrases</a:t>
          </a:r>
        </a:p>
      </dgm:t>
    </dgm:pt>
    <dgm:pt modelId="{43C21E2F-3B19-4C9E-A2FF-49F910405764}" type="parTrans" cxnId="{1AA6D46C-8BAD-438B-B026-63513902D50D}">
      <dgm:prSet/>
      <dgm:spPr/>
      <dgm:t>
        <a:bodyPr/>
        <a:lstStyle/>
        <a:p>
          <a:endParaRPr lang="en-US"/>
        </a:p>
      </dgm:t>
    </dgm:pt>
    <dgm:pt modelId="{5F548556-80B0-4B0E-80C7-C988D5B410B7}" type="sibTrans" cxnId="{1AA6D46C-8BAD-438B-B026-63513902D50D}">
      <dgm:prSet/>
      <dgm:spPr/>
      <dgm:t>
        <a:bodyPr/>
        <a:lstStyle/>
        <a:p>
          <a:endParaRPr lang="en-US"/>
        </a:p>
      </dgm:t>
    </dgm:pt>
    <dgm:pt modelId="{235E4B1D-052C-42C7-A9DC-B3D38D2E5505}">
      <dgm:prSet custT="1"/>
      <dgm:spPr/>
      <dgm:t>
        <a:bodyPr/>
        <a:lstStyle/>
        <a:p>
          <a:r>
            <a:rPr lang="en-US" sz="6000" dirty="0">
              <a:latin typeface="Agency FB" panose="020B0503020202020204" pitchFamily="34" charset="0"/>
            </a:rPr>
            <a:t>Word choice</a:t>
          </a:r>
        </a:p>
      </dgm:t>
    </dgm:pt>
    <dgm:pt modelId="{B6714936-C63E-4C2D-913D-1E3DF8F97574}" type="parTrans" cxnId="{B263106C-389E-4DC0-A361-20BC44074E3D}">
      <dgm:prSet/>
      <dgm:spPr/>
      <dgm:t>
        <a:bodyPr/>
        <a:lstStyle/>
        <a:p>
          <a:endParaRPr lang="en-US"/>
        </a:p>
      </dgm:t>
    </dgm:pt>
    <dgm:pt modelId="{8390389A-1771-4245-B4F9-E06456BC1BBA}" type="sibTrans" cxnId="{B263106C-389E-4DC0-A361-20BC44074E3D}">
      <dgm:prSet/>
      <dgm:spPr/>
      <dgm:t>
        <a:bodyPr/>
        <a:lstStyle/>
        <a:p>
          <a:endParaRPr lang="en-US"/>
        </a:p>
      </dgm:t>
    </dgm:pt>
    <dgm:pt modelId="{0E50DEFF-4C4E-4CBD-B716-8079037E48E0}">
      <dgm:prSet custT="1"/>
      <dgm:spPr/>
      <dgm:t>
        <a:bodyPr/>
        <a:lstStyle/>
        <a:p>
          <a:r>
            <a:rPr lang="en-US" sz="6600" dirty="0">
              <a:latin typeface="Agency FB" panose="020B0503020202020204" pitchFamily="34" charset="0"/>
            </a:rPr>
            <a:t>Conclusion</a:t>
          </a:r>
        </a:p>
      </dgm:t>
    </dgm:pt>
    <dgm:pt modelId="{F08A1F33-3440-4B61-8C4D-D766CAF38ED7}" type="parTrans" cxnId="{3E98465C-82DE-4D74-97C2-571E203015F7}">
      <dgm:prSet/>
      <dgm:spPr/>
      <dgm:t>
        <a:bodyPr/>
        <a:lstStyle/>
        <a:p>
          <a:endParaRPr lang="en-US"/>
        </a:p>
      </dgm:t>
    </dgm:pt>
    <dgm:pt modelId="{8E377382-A7CA-44CA-99EF-B5169DC3CA02}" type="sibTrans" cxnId="{3E98465C-82DE-4D74-97C2-571E203015F7}">
      <dgm:prSet/>
      <dgm:spPr/>
      <dgm:t>
        <a:bodyPr/>
        <a:lstStyle/>
        <a:p>
          <a:endParaRPr lang="en-US"/>
        </a:p>
      </dgm:t>
    </dgm:pt>
    <dgm:pt modelId="{C321B77C-2477-4EB9-AD0D-CC5ABF1E2C94}" type="pres">
      <dgm:prSet presAssocID="{0ADE92BF-4A37-420F-A039-7C5D84B137C6}" presName="vert0" presStyleCnt="0">
        <dgm:presLayoutVars>
          <dgm:dir/>
          <dgm:animOne val="branch"/>
          <dgm:animLvl val="lvl"/>
        </dgm:presLayoutVars>
      </dgm:prSet>
      <dgm:spPr/>
    </dgm:pt>
    <dgm:pt modelId="{7E7092F6-9261-43D1-BBFF-D4F3CDFE757A}" type="pres">
      <dgm:prSet presAssocID="{7802C9AA-414D-4C08-AF2C-7988B2EA1D3C}" presName="thickLine" presStyleLbl="alignNode1" presStyleIdx="0" presStyleCnt="5"/>
      <dgm:spPr/>
    </dgm:pt>
    <dgm:pt modelId="{C325E82A-CDF8-4F55-AAAF-1B8DDB7EDD8C}" type="pres">
      <dgm:prSet presAssocID="{7802C9AA-414D-4C08-AF2C-7988B2EA1D3C}" presName="horz1" presStyleCnt="0"/>
      <dgm:spPr/>
    </dgm:pt>
    <dgm:pt modelId="{F34CD41F-6C81-4013-92AE-5E9B945A063F}" type="pres">
      <dgm:prSet presAssocID="{7802C9AA-414D-4C08-AF2C-7988B2EA1D3C}" presName="tx1" presStyleLbl="revTx" presStyleIdx="0" presStyleCnt="5"/>
      <dgm:spPr/>
    </dgm:pt>
    <dgm:pt modelId="{2766D3C5-682C-4E3E-A7F4-967120090048}" type="pres">
      <dgm:prSet presAssocID="{7802C9AA-414D-4C08-AF2C-7988B2EA1D3C}" presName="vert1" presStyleCnt="0"/>
      <dgm:spPr/>
    </dgm:pt>
    <dgm:pt modelId="{7D8C6FC4-F265-4C19-BCEF-421CBDCF42C7}" type="pres">
      <dgm:prSet presAssocID="{D94E61E0-6523-4604-A609-17671376AF64}" presName="thickLine" presStyleLbl="alignNode1" presStyleIdx="1" presStyleCnt="5"/>
      <dgm:spPr/>
    </dgm:pt>
    <dgm:pt modelId="{00FBDB46-8DA9-4EE6-AC6C-988865454376}" type="pres">
      <dgm:prSet presAssocID="{D94E61E0-6523-4604-A609-17671376AF64}" presName="horz1" presStyleCnt="0"/>
      <dgm:spPr/>
    </dgm:pt>
    <dgm:pt modelId="{8C71379A-B9CE-4533-A83D-F70591474738}" type="pres">
      <dgm:prSet presAssocID="{D94E61E0-6523-4604-A609-17671376AF64}" presName="tx1" presStyleLbl="revTx" presStyleIdx="1" presStyleCnt="5"/>
      <dgm:spPr/>
    </dgm:pt>
    <dgm:pt modelId="{022784B6-6880-4A57-A7F7-7B5CEDEF35F5}" type="pres">
      <dgm:prSet presAssocID="{D94E61E0-6523-4604-A609-17671376AF64}" presName="vert1" presStyleCnt="0"/>
      <dgm:spPr/>
    </dgm:pt>
    <dgm:pt modelId="{77E7179D-9B7E-4324-B10B-E50F5B7F6638}" type="pres">
      <dgm:prSet presAssocID="{E9EBEB45-3869-417E-90CC-47E3F455AA6C}" presName="thickLine" presStyleLbl="alignNode1" presStyleIdx="2" presStyleCnt="5"/>
      <dgm:spPr/>
    </dgm:pt>
    <dgm:pt modelId="{C29B74B5-1480-4489-9E4A-75F953492D02}" type="pres">
      <dgm:prSet presAssocID="{E9EBEB45-3869-417E-90CC-47E3F455AA6C}" presName="horz1" presStyleCnt="0"/>
      <dgm:spPr/>
    </dgm:pt>
    <dgm:pt modelId="{9586E2A6-422A-47CB-A729-84BC8A05D9CE}" type="pres">
      <dgm:prSet presAssocID="{E9EBEB45-3869-417E-90CC-47E3F455AA6C}" presName="tx1" presStyleLbl="revTx" presStyleIdx="2" presStyleCnt="5"/>
      <dgm:spPr/>
    </dgm:pt>
    <dgm:pt modelId="{BE4AA3EB-0D20-4F9C-AF87-99D05024D50E}" type="pres">
      <dgm:prSet presAssocID="{E9EBEB45-3869-417E-90CC-47E3F455AA6C}" presName="vert1" presStyleCnt="0"/>
      <dgm:spPr/>
    </dgm:pt>
    <dgm:pt modelId="{50E812B3-BE17-4619-894B-E7AAE969CE13}" type="pres">
      <dgm:prSet presAssocID="{235E4B1D-052C-42C7-A9DC-B3D38D2E5505}" presName="thickLine" presStyleLbl="alignNode1" presStyleIdx="3" presStyleCnt="5"/>
      <dgm:spPr/>
    </dgm:pt>
    <dgm:pt modelId="{576CDDE9-9080-4D0F-8AE6-9574D4A34B71}" type="pres">
      <dgm:prSet presAssocID="{235E4B1D-052C-42C7-A9DC-B3D38D2E5505}" presName="horz1" presStyleCnt="0"/>
      <dgm:spPr/>
    </dgm:pt>
    <dgm:pt modelId="{6C577093-113B-46AE-B67C-C2847CAA9684}" type="pres">
      <dgm:prSet presAssocID="{235E4B1D-052C-42C7-A9DC-B3D38D2E5505}" presName="tx1" presStyleLbl="revTx" presStyleIdx="3" presStyleCnt="5"/>
      <dgm:spPr/>
    </dgm:pt>
    <dgm:pt modelId="{A419F8A8-636F-49D5-8632-E9E430BAE95D}" type="pres">
      <dgm:prSet presAssocID="{235E4B1D-052C-42C7-A9DC-B3D38D2E5505}" presName="vert1" presStyleCnt="0"/>
      <dgm:spPr/>
    </dgm:pt>
    <dgm:pt modelId="{16948196-161F-47AB-82DB-7ED9020A8AD8}" type="pres">
      <dgm:prSet presAssocID="{0E50DEFF-4C4E-4CBD-B716-8079037E48E0}" presName="thickLine" presStyleLbl="alignNode1" presStyleIdx="4" presStyleCnt="5"/>
      <dgm:spPr/>
    </dgm:pt>
    <dgm:pt modelId="{54C7EA09-08DE-447F-9F79-7D29703F0A96}" type="pres">
      <dgm:prSet presAssocID="{0E50DEFF-4C4E-4CBD-B716-8079037E48E0}" presName="horz1" presStyleCnt="0"/>
      <dgm:spPr/>
    </dgm:pt>
    <dgm:pt modelId="{EA1E4D2F-D749-42F5-89FC-FFE65AAF17B0}" type="pres">
      <dgm:prSet presAssocID="{0E50DEFF-4C4E-4CBD-B716-8079037E48E0}" presName="tx1" presStyleLbl="revTx" presStyleIdx="4" presStyleCnt="5"/>
      <dgm:spPr/>
    </dgm:pt>
    <dgm:pt modelId="{D421378E-2C4F-42A5-B7B9-289482EADD0C}" type="pres">
      <dgm:prSet presAssocID="{0E50DEFF-4C4E-4CBD-B716-8079037E48E0}" presName="vert1" presStyleCnt="0"/>
      <dgm:spPr/>
    </dgm:pt>
  </dgm:ptLst>
  <dgm:cxnLst>
    <dgm:cxn modelId="{2B818E01-6E94-45DB-B26D-8CF2469628A1}" type="presOf" srcId="{7802C9AA-414D-4C08-AF2C-7988B2EA1D3C}" destId="{F34CD41F-6C81-4013-92AE-5E9B945A063F}" srcOrd="0" destOrd="0" presId="urn:microsoft.com/office/officeart/2008/layout/LinedList"/>
    <dgm:cxn modelId="{3E98465C-82DE-4D74-97C2-571E203015F7}" srcId="{0ADE92BF-4A37-420F-A039-7C5D84B137C6}" destId="{0E50DEFF-4C4E-4CBD-B716-8079037E48E0}" srcOrd="4" destOrd="0" parTransId="{F08A1F33-3440-4B61-8C4D-D766CAF38ED7}" sibTransId="{8E377382-A7CA-44CA-99EF-B5169DC3CA02}"/>
    <dgm:cxn modelId="{58037046-727F-4DFF-9013-26004D88559F}" srcId="{0ADE92BF-4A37-420F-A039-7C5D84B137C6}" destId="{7802C9AA-414D-4C08-AF2C-7988B2EA1D3C}" srcOrd="0" destOrd="0" parTransId="{2932D065-5307-4F0C-A80E-8801D94E892D}" sibTransId="{B75EAED3-1506-4C41-AAFF-D06A8C392A4F}"/>
    <dgm:cxn modelId="{52349A68-E553-4B55-8210-0B9D6B11844C}" type="presOf" srcId="{0E50DEFF-4C4E-4CBD-B716-8079037E48E0}" destId="{EA1E4D2F-D749-42F5-89FC-FFE65AAF17B0}" srcOrd="0" destOrd="0" presId="urn:microsoft.com/office/officeart/2008/layout/LinedList"/>
    <dgm:cxn modelId="{B263106C-389E-4DC0-A361-20BC44074E3D}" srcId="{0ADE92BF-4A37-420F-A039-7C5D84B137C6}" destId="{235E4B1D-052C-42C7-A9DC-B3D38D2E5505}" srcOrd="3" destOrd="0" parTransId="{B6714936-C63E-4C2D-913D-1E3DF8F97574}" sibTransId="{8390389A-1771-4245-B4F9-E06456BC1BBA}"/>
    <dgm:cxn modelId="{54ADAB6C-1271-41E3-909B-24E9DA252532}" srcId="{0ADE92BF-4A37-420F-A039-7C5D84B137C6}" destId="{D94E61E0-6523-4604-A609-17671376AF64}" srcOrd="1" destOrd="0" parTransId="{D66D1F80-33A7-4D77-9845-363C10431DB0}" sibTransId="{6B835AAD-0915-47BE-A38B-A7D5F7F3BDF3}"/>
    <dgm:cxn modelId="{1AA6D46C-8BAD-438B-B026-63513902D50D}" srcId="{0ADE92BF-4A37-420F-A039-7C5D84B137C6}" destId="{E9EBEB45-3869-417E-90CC-47E3F455AA6C}" srcOrd="2" destOrd="0" parTransId="{43C21E2F-3B19-4C9E-A2FF-49F910405764}" sibTransId="{5F548556-80B0-4B0E-80C7-C988D5B410B7}"/>
    <dgm:cxn modelId="{4314BE77-138E-4526-BB10-B777F701E84E}" type="presOf" srcId="{E9EBEB45-3869-417E-90CC-47E3F455AA6C}" destId="{9586E2A6-422A-47CB-A729-84BC8A05D9CE}" srcOrd="0" destOrd="0" presId="urn:microsoft.com/office/officeart/2008/layout/LinedList"/>
    <dgm:cxn modelId="{13F808AE-4A1F-4D9A-82DA-CAD1E1A39695}" type="presOf" srcId="{0ADE92BF-4A37-420F-A039-7C5D84B137C6}" destId="{C321B77C-2477-4EB9-AD0D-CC5ABF1E2C94}" srcOrd="0" destOrd="0" presId="urn:microsoft.com/office/officeart/2008/layout/LinedList"/>
    <dgm:cxn modelId="{CDA70FC9-796A-457D-97AA-161AEF33CA53}" type="presOf" srcId="{235E4B1D-052C-42C7-A9DC-B3D38D2E5505}" destId="{6C577093-113B-46AE-B67C-C2847CAA9684}" srcOrd="0" destOrd="0" presId="urn:microsoft.com/office/officeart/2008/layout/LinedList"/>
    <dgm:cxn modelId="{F5F09EFB-6A7B-40B1-AB85-671F2EFB1A92}" type="presOf" srcId="{D94E61E0-6523-4604-A609-17671376AF64}" destId="{8C71379A-B9CE-4533-A83D-F70591474738}" srcOrd="0" destOrd="0" presId="urn:microsoft.com/office/officeart/2008/layout/LinedList"/>
    <dgm:cxn modelId="{24269F1E-0798-4E26-91DD-49F8FE21D363}" type="presParOf" srcId="{C321B77C-2477-4EB9-AD0D-CC5ABF1E2C94}" destId="{7E7092F6-9261-43D1-BBFF-D4F3CDFE757A}" srcOrd="0" destOrd="0" presId="urn:microsoft.com/office/officeart/2008/layout/LinedList"/>
    <dgm:cxn modelId="{0FDBAC44-6D2B-4BBE-A220-8450C7A4C027}" type="presParOf" srcId="{C321B77C-2477-4EB9-AD0D-CC5ABF1E2C94}" destId="{C325E82A-CDF8-4F55-AAAF-1B8DDB7EDD8C}" srcOrd="1" destOrd="0" presId="urn:microsoft.com/office/officeart/2008/layout/LinedList"/>
    <dgm:cxn modelId="{C2E0E538-D99B-467E-943A-A226AB5E26A6}" type="presParOf" srcId="{C325E82A-CDF8-4F55-AAAF-1B8DDB7EDD8C}" destId="{F34CD41F-6C81-4013-92AE-5E9B945A063F}" srcOrd="0" destOrd="0" presId="urn:microsoft.com/office/officeart/2008/layout/LinedList"/>
    <dgm:cxn modelId="{52A409D6-DA2B-4663-B37B-D4A765F95AD9}" type="presParOf" srcId="{C325E82A-CDF8-4F55-AAAF-1B8DDB7EDD8C}" destId="{2766D3C5-682C-4E3E-A7F4-967120090048}" srcOrd="1" destOrd="0" presId="urn:microsoft.com/office/officeart/2008/layout/LinedList"/>
    <dgm:cxn modelId="{FD8FAC3A-C011-418B-B6EA-158132651661}" type="presParOf" srcId="{C321B77C-2477-4EB9-AD0D-CC5ABF1E2C94}" destId="{7D8C6FC4-F265-4C19-BCEF-421CBDCF42C7}" srcOrd="2" destOrd="0" presId="urn:microsoft.com/office/officeart/2008/layout/LinedList"/>
    <dgm:cxn modelId="{375B4333-9C42-4DBB-9C03-84757FB5BA71}" type="presParOf" srcId="{C321B77C-2477-4EB9-AD0D-CC5ABF1E2C94}" destId="{00FBDB46-8DA9-4EE6-AC6C-988865454376}" srcOrd="3" destOrd="0" presId="urn:microsoft.com/office/officeart/2008/layout/LinedList"/>
    <dgm:cxn modelId="{6835314D-1F3A-4C97-858B-FFAAE13503C8}" type="presParOf" srcId="{00FBDB46-8DA9-4EE6-AC6C-988865454376}" destId="{8C71379A-B9CE-4533-A83D-F70591474738}" srcOrd="0" destOrd="0" presId="urn:microsoft.com/office/officeart/2008/layout/LinedList"/>
    <dgm:cxn modelId="{B6E0D056-4216-412C-83A6-1F07BE9BB027}" type="presParOf" srcId="{00FBDB46-8DA9-4EE6-AC6C-988865454376}" destId="{022784B6-6880-4A57-A7F7-7B5CEDEF35F5}" srcOrd="1" destOrd="0" presId="urn:microsoft.com/office/officeart/2008/layout/LinedList"/>
    <dgm:cxn modelId="{04C4B69E-DC63-4145-951D-8E7370BEA153}" type="presParOf" srcId="{C321B77C-2477-4EB9-AD0D-CC5ABF1E2C94}" destId="{77E7179D-9B7E-4324-B10B-E50F5B7F6638}" srcOrd="4" destOrd="0" presId="urn:microsoft.com/office/officeart/2008/layout/LinedList"/>
    <dgm:cxn modelId="{E182EEBE-1394-4EDE-8916-F49688BD74D5}" type="presParOf" srcId="{C321B77C-2477-4EB9-AD0D-CC5ABF1E2C94}" destId="{C29B74B5-1480-4489-9E4A-75F953492D02}" srcOrd="5" destOrd="0" presId="urn:microsoft.com/office/officeart/2008/layout/LinedList"/>
    <dgm:cxn modelId="{6E097A0C-02B4-4C34-A619-46007FE67579}" type="presParOf" srcId="{C29B74B5-1480-4489-9E4A-75F953492D02}" destId="{9586E2A6-422A-47CB-A729-84BC8A05D9CE}" srcOrd="0" destOrd="0" presId="urn:microsoft.com/office/officeart/2008/layout/LinedList"/>
    <dgm:cxn modelId="{60A0B371-4C3D-4A21-8CFE-3A0321F23267}" type="presParOf" srcId="{C29B74B5-1480-4489-9E4A-75F953492D02}" destId="{BE4AA3EB-0D20-4F9C-AF87-99D05024D50E}" srcOrd="1" destOrd="0" presId="urn:microsoft.com/office/officeart/2008/layout/LinedList"/>
    <dgm:cxn modelId="{75A1FB17-8232-414B-82EE-9D053F648518}" type="presParOf" srcId="{C321B77C-2477-4EB9-AD0D-CC5ABF1E2C94}" destId="{50E812B3-BE17-4619-894B-E7AAE969CE13}" srcOrd="6" destOrd="0" presId="urn:microsoft.com/office/officeart/2008/layout/LinedList"/>
    <dgm:cxn modelId="{4DF11A5B-4FC7-4C73-89F0-65AF22A42F78}" type="presParOf" srcId="{C321B77C-2477-4EB9-AD0D-CC5ABF1E2C94}" destId="{576CDDE9-9080-4D0F-8AE6-9574D4A34B71}" srcOrd="7" destOrd="0" presId="urn:microsoft.com/office/officeart/2008/layout/LinedList"/>
    <dgm:cxn modelId="{3E7EC933-6F7B-4EF4-AEA4-71E6E2783090}" type="presParOf" srcId="{576CDDE9-9080-4D0F-8AE6-9574D4A34B71}" destId="{6C577093-113B-46AE-B67C-C2847CAA9684}" srcOrd="0" destOrd="0" presId="urn:microsoft.com/office/officeart/2008/layout/LinedList"/>
    <dgm:cxn modelId="{543133D8-00B6-427D-9D50-91728AD566D0}" type="presParOf" srcId="{576CDDE9-9080-4D0F-8AE6-9574D4A34B71}" destId="{A419F8A8-636F-49D5-8632-E9E430BAE95D}" srcOrd="1" destOrd="0" presId="urn:microsoft.com/office/officeart/2008/layout/LinedList"/>
    <dgm:cxn modelId="{C9BB96E0-78BF-4388-B3BB-5C30EF578F57}" type="presParOf" srcId="{C321B77C-2477-4EB9-AD0D-CC5ABF1E2C94}" destId="{16948196-161F-47AB-82DB-7ED9020A8AD8}" srcOrd="8" destOrd="0" presId="urn:microsoft.com/office/officeart/2008/layout/LinedList"/>
    <dgm:cxn modelId="{63008362-6479-45E3-9643-27034E85D11F}" type="presParOf" srcId="{C321B77C-2477-4EB9-AD0D-CC5ABF1E2C94}" destId="{54C7EA09-08DE-447F-9F79-7D29703F0A96}" srcOrd="9" destOrd="0" presId="urn:microsoft.com/office/officeart/2008/layout/LinedList"/>
    <dgm:cxn modelId="{6A27FA30-9F7A-4A0C-9183-E3CDA0B9803B}" type="presParOf" srcId="{54C7EA09-08DE-447F-9F79-7D29703F0A96}" destId="{EA1E4D2F-D749-42F5-89FC-FFE65AAF17B0}" srcOrd="0" destOrd="0" presId="urn:microsoft.com/office/officeart/2008/layout/LinedList"/>
    <dgm:cxn modelId="{4EC8E9A2-5495-4D8A-935D-B52D1E92E18F}" type="presParOf" srcId="{54C7EA09-08DE-447F-9F79-7D29703F0A96}" destId="{D421378E-2C4F-42A5-B7B9-289482EADD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81F776-0913-4E11-B6EF-55F3D8FD1160}" type="doc">
      <dgm:prSet loTypeId="urn:microsoft.com/office/officeart/2005/8/layout/vList5" loCatId="Inbox" qsTypeId="urn:microsoft.com/office/officeart/2005/8/quickstyle/simple1" qsCatId="simple" csTypeId="urn:microsoft.com/office/officeart/2005/8/colors/ColorSchemeForSuggestions" csCatId="other" phldr="1"/>
      <dgm:spPr/>
      <dgm:t>
        <a:bodyPr/>
        <a:lstStyle/>
        <a:p>
          <a:endParaRPr lang="en-US"/>
        </a:p>
      </dgm:t>
    </dgm:pt>
    <dgm:pt modelId="{556D9AC7-F06C-4EFF-83F6-0ECA62C41831}">
      <dgm:prSet custT="1"/>
      <dgm:spPr/>
      <dgm:t>
        <a:bodyPr/>
        <a:lstStyle/>
        <a:p>
          <a:r>
            <a:rPr lang="en-US" sz="4800" dirty="0">
              <a:latin typeface="Agency FB" panose="020B0503020202020204" pitchFamily="34" charset="0"/>
            </a:rPr>
            <a:t>Establish story</a:t>
          </a:r>
        </a:p>
      </dgm:t>
    </dgm:pt>
    <dgm:pt modelId="{0C6E8F4F-F0EF-475A-8CD8-D3815F7C0AA2}" type="parTrans" cxnId="{1BD2AA3B-DAB6-4E1F-B813-CBE455F4CFAF}">
      <dgm:prSet/>
      <dgm:spPr/>
      <dgm:t>
        <a:bodyPr/>
        <a:lstStyle/>
        <a:p>
          <a:endParaRPr lang="en-US"/>
        </a:p>
      </dgm:t>
    </dgm:pt>
    <dgm:pt modelId="{CD09D8B8-3490-449D-B530-C0DF9EA47520}" type="sibTrans" cxnId="{1BD2AA3B-DAB6-4E1F-B813-CBE455F4CFAF}">
      <dgm:prSet/>
      <dgm:spPr/>
      <dgm:t>
        <a:bodyPr/>
        <a:lstStyle/>
        <a:p>
          <a:endParaRPr lang="en-US"/>
        </a:p>
      </dgm:t>
    </dgm:pt>
    <dgm:pt modelId="{9ACCFACE-1B06-4E44-A101-0AD7D95556AD}">
      <dgm:prSet/>
      <dgm:spPr/>
      <dgm:t>
        <a:bodyPr/>
        <a:lstStyle/>
        <a:p>
          <a:r>
            <a:rPr lang="en-US" dirty="0"/>
            <a:t>Use story dialogue, description</a:t>
          </a:r>
        </a:p>
      </dgm:t>
    </dgm:pt>
    <dgm:pt modelId="{6CAC9A7A-D704-4BE8-9B22-2F507452EE11}" type="parTrans" cxnId="{1ECC678A-567C-4580-8C58-E4AE6E68E766}">
      <dgm:prSet/>
      <dgm:spPr/>
      <dgm:t>
        <a:bodyPr/>
        <a:lstStyle/>
        <a:p>
          <a:endParaRPr lang="en-US"/>
        </a:p>
      </dgm:t>
    </dgm:pt>
    <dgm:pt modelId="{27759DDE-1BDA-43E8-895B-E5BC99BFA0EA}" type="sibTrans" cxnId="{1ECC678A-567C-4580-8C58-E4AE6E68E766}">
      <dgm:prSet/>
      <dgm:spPr/>
      <dgm:t>
        <a:bodyPr/>
        <a:lstStyle/>
        <a:p>
          <a:endParaRPr lang="en-US"/>
        </a:p>
      </dgm:t>
    </dgm:pt>
    <dgm:pt modelId="{98745007-662F-4640-A310-4625E8CB0C23}">
      <dgm:prSet custT="1"/>
      <dgm:spPr/>
      <dgm:t>
        <a:bodyPr/>
        <a:lstStyle/>
        <a:p>
          <a:r>
            <a:rPr lang="en-US" sz="3600" dirty="0">
              <a:latin typeface="Agency FB" panose="020B0503020202020204" pitchFamily="34" charset="0"/>
            </a:rPr>
            <a:t>Transitional words</a:t>
          </a:r>
        </a:p>
      </dgm:t>
    </dgm:pt>
    <dgm:pt modelId="{AB19C168-7143-449F-8227-4E483F34B4A9}" type="parTrans" cxnId="{BED92DF7-8ABC-40B4-B85B-9E9B70FC71E6}">
      <dgm:prSet/>
      <dgm:spPr/>
      <dgm:t>
        <a:bodyPr/>
        <a:lstStyle/>
        <a:p>
          <a:endParaRPr lang="en-US"/>
        </a:p>
      </dgm:t>
    </dgm:pt>
    <dgm:pt modelId="{CD305CA0-61DE-44FC-9F45-F0412FD326DD}" type="sibTrans" cxnId="{BED92DF7-8ABC-40B4-B85B-9E9B70FC71E6}">
      <dgm:prSet/>
      <dgm:spPr/>
      <dgm:t>
        <a:bodyPr/>
        <a:lstStyle/>
        <a:p>
          <a:endParaRPr lang="en-US"/>
        </a:p>
      </dgm:t>
    </dgm:pt>
    <dgm:pt modelId="{9CF8C37F-C5A2-48E2-92AB-C5E2B9778EBF}">
      <dgm:prSet custT="1"/>
      <dgm:spPr/>
      <dgm:t>
        <a:bodyPr/>
        <a:lstStyle/>
        <a:p>
          <a:r>
            <a:rPr lang="en-US" sz="3600" dirty="0">
              <a:latin typeface="Agency FB" panose="020B0503020202020204" pitchFamily="34" charset="0"/>
            </a:rPr>
            <a:t>Concrete words              </a:t>
          </a:r>
        </a:p>
      </dgm:t>
    </dgm:pt>
    <dgm:pt modelId="{EA5A23ED-EF96-4CB9-9DD2-0F9A0B6A5A11}" type="parTrans" cxnId="{DAAF1354-7295-4D1B-9503-B2E301FE07CC}">
      <dgm:prSet/>
      <dgm:spPr/>
      <dgm:t>
        <a:bodyPr/>
        <a:lstStyle/>
        <a:p>
          <a:endParaRPr lang="en-US"/>
        </a:p>
      </dgm:t>
    </dgm:pt>
    <dgm:pt modelId="{E3F76A31-C0A5-4C0D-9B7D-EC234A4DE62D}" type="sibTrans" cxnId="{DAAF1354-7295-4D1B-9503-B2E301FE07CC}">
      <dgm:prSet/>
      <dgm:spPr/>
      <dgm:t>
        <a:bodyPr/>
        <a:lstStyle/>
        <a:p>
          <a:endParaRPr lang="en-US"/>
        </a:p>
      </dgm:t>
    </dgm:pt>
    <dgm:pt modelId="{02ED0E4D-024B-46AD-AE38-F79D50B100C0}">
      <dgm:prSet custT="1"/>
      <dgm:spPr/>
      <dgm:t>
        <a:bodyPr/>
        <a:lstStyle/>
        <a:p>
          <a:r>
            <a:rPr lang="en-US" sz="3600" dirty="0">
              <a:latin typeface="Agency FB" panose="020B0503020202020204" pitchFamily="34" charset="0"/>
            </a:rPr>
            <a:t>Conclusion  follows  events</a:t>
          </a:r>
        </a:p>
      </dgm:t>
    </dgm:pt>
    <dgm:pt modelId="{507DBD38-750C-4BBF-8F6D-CB2F6498D0DE}" type="parTrans" cxnId="{FFAA71C2-2E7D-4C01-99F7-BC4DFCFB2B37}">
      <dgm:prSet/>
      <dgm:spPr/>
      <dgm:t>
        <a:bodyPr/>
        <a:lstStyle/>
        <a:p>
          <a:endParaRPr lang="en-US"/>
        </a:p>
      </dgm:t>
    </dgm:pt>
    <dgm:pt modelId="{2B126360-44ED-4FD1-A274-0FA89F7C8099}" type="sibTrans" cxnId="{FFAA71C2-2E7D-4C01-99F7-BC4DFCFB2B37}">
      <dgm:prSet/>
      <dgm:spPr/>
      <dgm:t>
        <a:bodyPr/>
        <a:lstStyle/>
        <a:p>
          <a:endParaRPr lang="en-US"/>
        </a:p>
      </dgm:t>
    </dgm:pt>
    <dgm:pt modelId="{65179D4B-5E67-477C-A1EC-ACA91C7329A7}" type="pres">
      <dgm:prSet presAssocID="{E781F776-0913-4E11-B6EF-55F3D8FD1160}" presName="Name0" presStyleCnt="0">
        <dgm:presLayoutVars>
          <dgm:dir/>
          <dgm:animLvl val="lvl"/>
          <dgm:resizeHandles val="exact"/>
        </dgm:presLayoutVars>
      </dgm:prSet>
      <dgm:spPr/>
    </dgm:pt>
    <dgm:pt modelId="{232CA80A-D2D2-432D-92DF-CAA9D3B42568}" type="pres">
      <dgm:prSet presAssocID="{556D9AC7-F06C-4EFF-83F6-0ECA62C41831}" presName="linNode" presStyleCnt="0"/>
      <dgm:spPr/>
    </dgm:pt>
    <dgm:pt modelId="{9DD9177F-AB78-46D0-B771-EEBFE6E1C5C0}" type="pres">
      <dgm:prSet presAssocID="{556D9AC7-F06C-4EFF-83F6-0ECA62C41831}" presName="parentText" presStyleLbl="node1" presStyleIdx="0" presStyleCnt="5">
        <dgm:presLayoutVars>
          <dgm:chMax val="1"/>
          <dgm:bulletEnabled val="1"/>
        </dgm:presLayoutVars>
      </dgm:prSet>
      <dgm:spPr/>
    </dgm:pt>
    <dgm:pt modelId="{428629FE-01CC-4400-A7C1-5A6E99AC0612}" type="pres">
      <dgm:prSet presAssocID="{CD09D8B8-3490-449D-B530-C0DF9EA47520}" presName="sp" presStyleCnt="0"/>
      <dgm:spPr/>
    </dgm:pt>
    <dgm:pt modelId="{9BBE7444-6B0D-4ADD-8C4A-54E9EA33CD91}" type="pres">
      <dgm:prSet presAssocID="{9ACCFACE-1B06-4E44-A101-0AD7D95556AD}" presName="linNode" presStyleCnt="0"/>
      <dgm:spPr/>
    </dgm:pt>
    <dgm:pt modelId="{7453A5DB-1710-42B6-B5EE-171F9827FD11}" type="pres">
      <dgm:prSet presAssocID="{9ACCFACE-1B06-4E44-A101-0AD7D95556AD}" presName="parentText" presStyleLbl="node1" presStyleIdx="1" presStyleCnt="5">
        <dgm:presLayoutVars>
          <dgm:chMax val="1"/>
          <dgm:bulletEnabled val="1"/>
        </dgm:presLayoutVars>
      </dgm:prSet>
      <dgm:spPr/>
    </dgm:pt>
    <dgm:pt modelId="{D9EE6814-75EA-4A68-8656-1F8645C43435}" type="pres">
      <dgm:prSet presAssocID="{27759DDE-1BDA-43E8-895B-E5BC99BFA0EA}" presName="sp" presStyleCnt="0"/>
      <dgm:spPr/>
    </dgm:pt>
    <dgm:pt modelId="{3236A355-C8BA-4E6F-BBA8-C12E6B5546AA}" type="pres">
      <dgm:prSet presAssocID="{98745007-662F-4640-A310-4625E8CB0C23}" presName="linNode" presStyleCnt="0"/>
      <dgm:spPr/>
    </dgm:pt>
    <dgm:pt modelId="{180FD061-63F6-4BC6-94C4-67A919980854}" type="pres">
      <dgm:prSet presAssocID="{98745007-662F-4640-A310-4625E8CB0C23}" presName="parentText" presStyleLbl="node1" presStyleIdx="2" presStyleCnt="5">
        <dgm:presLayoutVars>
          <dgm:chMax val="1"/>
          <dgm:bulletEnabled val="1"/>
        </dgm:presLayoutVars>
      </dgm:prSet>
      <dgm:spPr/>
    </dgm:pt>
    <dgm:pt modelId="{1815577D-842F-4DEC-B899-5C6257624B01}" type="pres">
      <dgm:prSet presAssocID="{CD305CA0-61DE-44FC-9F45-F0412FD326DD}" presName="sp" presStyleCnt="0"/>
      <dgm:spPr/>
    </dgm:pt>
    <dgm:pt modelId="{114AE53F-72C3-4513-B20A-D13BDA477936}" type="pres">
      <dgm:prSet presAssocID="{9CF8C37F-C5A2-48E2-92AB-C5E2B9778EBF}" presName="linNode" presStyleCnt="0"/>
      <dgm:spPr/>
    </dgm:pt>
    <dgm:pt modelId="{4C077374-C9E3-46C5-A0F5-1BA2C707A9FD}" type="pres">
      <dgm:prSet presAssocID="{9CF8C37F-C5A2-48E2-92AB-C5E2B9778EBF}" presName="parentText" presStyleLbl="node1" presStyleIdx="3" presStyleCnt="5" custScaleY="51991">
        <dgm:presLayoutVars>
          <dgm:chMax val="1"/>
          <dgm:bulletEnabled val="1"/>
        </dgm:presLayoutVars>
      </dgm:prSet>
      <dgm:spPr/>
    </dgm:pt>
    <dgm:pt modelId="{5B254F11-9FE4-4CF0-BD59-369F13E20874}" type="pres">
      <dgm:prSet presAssocID="{E3F76A31-C0A5-4C0D-9B7D-EC234A4DE62D}" presName="sp" presStyleCnt="0"/>
      <dgm:spPr/>
    </dgm:pt>
    <dgm:pt modelId="{739893BA-945A-4D62-87A3-972624826634}" type="pres">
      <dgm:prSet presAssocID="{02ED0E4D-024B-46AD-AE38-F79D50B100C0}" presName="linNode" presStyleCnt="0"/>
      <dgm:spPr/>
    </dgm:pt>
    <dgm:pt modelId="{0899ABDC-43ED-4C61-A6B1-FC73215AD8F9}" type="pres">
      <dgm:prSet presAssocID="{02ED0E4D-024B-46AD-AE38-F79D50B100C0}" presName="parentText" presStyleLbl="node1" presStyleIdx="4" presStyleCnt="5">
        <dgm:presLayoutVars>
          <dgm:chMax val="1"/>
          <dgm:bulletEnabled val="1"/>
        </dgm:presLayoutVars>
      </dgm:prSet>
      <dgm:spPr/>
    </dgm:pt>
  </dgm:ptLst>
  <dgm:cxnLst>
    <dgm:cxn modelId="{1BD2AA3B-DAB6-4E1F-B813-CBE455F4CFAF}" srcId="{E781F776-0913-4E11-B6EF-55F3D8FD1160}" destId="{556D9AC7-F06C-4EFF-83F6-0ECA62C41831}" srcOrd="0" destOrd="0" parTransId="{0C6E8F4F-F0EF-475A-8CD8-D3815F7C0AA2}" sibTransId="{CD09D8B8-3490-449D-B530-C0DF9EA47520}"/>
    <dgm:cxn modelId="{DACDDF4B-4B30-4EFC-9F23-D162F3C632C6}" type="presOf" srcId="{9CF8C37F-C5A2-48E2-92AB-C5E2B9778EBF}" destId="{4C077374-C9E3-46C5-A0F5-1BA2C707A9FD}" srcOrd="0" destOrd="0" presId="urn:microsoft.com/office/officeart/2005/8/layout/vList5"/>
    <dgm:cxn modelId="{DAAF1354-7295-4D1B-9503-B2E301FE07CC}" srcId="{E781F776-0913-4E11-B6EF-55F3D8FD1160}" destId="{9CF8C37F-C5A2-48E2-92AB-C5E2B9778EBF}" srcOrd="3" destOrd="0" parTransId="{EA5A23ED-EF96-4CB9-9DD2-0F9A0B6A5A11}" sibTransId="{E3F76A31-C0A5-4C0D-9B7D-EC234A4DE62D}"/>
    <dgm:cxn modelId="{810FA682-26A5-4A4E-93C1-D0D5993F2D6C}" type="presOf" srcId="{E781F776-0913-4E11-B6EF-55F3D8FD1160}" destId="{65179D4B-5E67-477C-A1EC-ACA91C7329A7}" srcOrd="0" destOrd="0" presId="urn:microsoft.com/office/officeart/2005/8/layout/vList5"/>
    <dgm:cxn modelId="{B549C182-B237-4C25-A93B-7FB86D63E750}" type="presOf" srcId="{556D9AC7-F06C-4EFF-83F6-0ECA62C41831}" destId="{9DD9177F-AB78-46D0-B771-EEBFE6E1C5C0}" srcOrd="0" destOrd="0" presId="urn:microsoft.com/office/officeart/2005/8/layout/vList5"/>
    <dgm:cxn modelId="{9D952A83-553F-471D-A111-F358C0D32FA7}" type="presOf" srcId="{9ACCFACE-1B06-4E44-A101-0AD7D95556AD}" destId="{7453A5DB-1710-42B6-B5EE-171F9827FD11}" srcOrd="0" destOrd="0" presId="urn:microsoft.com/office/officeart/2005/8/layout/vList5"/>
    <dgm:cxn modelId="{1ECC678A-567C-4580-8C58-E4AE6E68E766}" srcId="{E781F776-0913-4E11-B6EF-55F3D8FD1160}" destId="{9ACCFACE-1B06-4E44-A101-0AD7D95556AD}" srcOrd="1" destOrd="0" parTransId="{6CAC9A7A-D704-4BE8-9B22-2F507452EE11}" sibTransId="{27759DDE-1BDA-43E8-895B-E5BC99BFA0EA}"/>
    <dgm:cxn modelId="{DA9272AF-EA19-41FA-978A-35C0518A6628}" type="presOf" srcId="{98745007-662F-4640-A310-4625E8CB0C23}" destId="{180FD061-63F6-4BC6-94C4-67A919980854}" srcOrd="0" destOrd="0" presId="urn:microsoft.com/office/officeart/2005/8/layout/vList5"/>
    <dgm:cxn modelId="{BCAADEBE-B48A-42B3-9D54-5072AB3C3BE4}" type="presOf" srcId="{02ED0E4D-024B-46AD-AE38-F79D50B100C0}" destId="{0899ABDC-43ED-4C61-A6B1-FC73215AD8F9}" srcOrd="0" destOrd="0" presId="urn:microsoft.com/office/officeart/2005/8/layout/vList5"/>
    <dgm:cxn modelId="{FFAA71C2-2E7D-4C01-99F7-BC4DFCFB2B37}" srcId="{E781F776-0913-4E11-B6EF-55F3D8FD1160}" destId="{02ED0E4D-024B-46AD-AE38-F79D50B100C0}" srcOrd="4" destOrd="0" parTransId="{507DBD38-750C-4BBF-8F6D-CB2F6498D0DE}" sibTransId="{2B126360-44ED-4FD1-A274-0FA89F7C8099}"/>
    <dgm:cxn modelId="{BED92DF7-8ABC-40B4-B85B-9E9B70FC71E6}" srcId="{E781F776-0913-4E11-B6EF-55F3D8FD1160}" destId="{98745007-662F-4640-A310-4625E8CB0C23}" srcOrd="2" destOrd="0" parTransId="{AB19C168-7143-449F-8227-4E483F34B4A9}" sibTransId="{CD305CA0-61DE-44FC-9F45-F0412FD326DD}"/>
    <dgm:cxn modelId="{A4A044D0-D9B7-43F7-9D4D-A30668773CA7}" type="presParOf" srcId="{65179D4B-5E67-477C-A1EC-ACA91C7329A7}" destId="{232CA80A-D2D2-432D-92DF-CAA9D3B42568}" srcOrd="0" destOrd="0" presId="urn:microsoft.com/office/officeart/2005/8/layout/vList5"/>
    <dgm:cxn modelId="{2F238E67-9D00-4390-88FE-654437799189}" type="presParOf" srcId="{232CA80A-D2D2-432D-92DF-CAA9D3B42568}" destId="{9DD9177F-AB78-46D0-B771-EEBFE6E1C5C0}" srcOrd="0" destOrd="0" presId="urn:microsoft.com/office/officeart/2005/8/layout/vList5"/>
    <dgm:cxn modelId="{082DF1CC-288B-4415-9BD9-1CF3EBC6A02A}" type="presParOf" srcId="{65179D4B-5E67-477C-A1EC-ACA91C7329A7}" destId="{428629FE-01CC-4400-A7C1-5A6E99AC0612}" srcOrd="1" destOrd="0" presId="urn:microsoft.com/office/officeart/2005/8/layout/vList5"/>
    <dgm:cxn modelId="{4A4F8276-326E-4E5F-8E63-C1A749BF4BE4}" type="presParOf" srcId="{65179D4B-5E67-477C-A1EC-ACA91C7329A7}" destId="{9BBE7444-6B0D-4ADD-8C4A-54E9EA33CD91}" srcOrd="2" destOrd="0" presId="urn:microsoft.com/office/officeart/2005/8/layout/vList5"/>
    <dgm:cxn modelId="{8D2F8641-0D8C-4DD2-832F-AF4E3CF3A23C}" type="presParOf" srcId="{9BBE7444-6B0D-4ADD-8C4A-54E9EA33CD91}" destId="{7453A5DB-1710-42B6-B5EE-171F9827FD11}" srcOrd="0" destOrd="0" presId="urn:microsoft.com/office/officeart/2005/8/layout/vList5"/>
    <dgm:cxn modelId="{B51FE436-E2A7-4B83-971F-366ECEE07D5C}" type="presParOf" srcId="{65179D4B-5E67-477C-A1EC-ACA91C7329A7}" destId="{D9EE6814-75EA-4A68-8656-1F8645C43435}" srcOrd="3" destOrd="0" presId="urn:microsoft.com/office/officeart/2005/8/layout/vList5"/>
    <dgm:cxn modelId="{57BFFE53-A164-492C-AB2A-6F24FB587D92}" type="presParOf" srcId="{65179D4B-5E67-477C-A1EC-ACA91C7329A7}" destId="{3236A355-C8BA-4E6F-BBA8-C12E6B5546AA}" srcOrd="4" destOrd="0" presId="urn:microsoft.com/office/officeart/2005/8/layout/vList5"/>
    <dgm:cxn modelId="{20873471-3D89-4609-8E7C-C7653538E6A1}" type="presParOf" srcId="{3236A355-C8BA-4E6F-BBA8-C12E6B5546AA}" destId="{180FD061-63F6-4BC6-94C4-67A919980854}" srcOrd="0" destOrd="0" presId="urn:microsoft.com/office/officeart/2005/8/layout/vList5"/>
    <dgm:cxn modelId="{F123A4EA-E47B-4CF7-91FE-5E5D46CC9AA4}" type="presParOf" srcId="{65179D4B-5E67-477C-A1EC-ACA91C7329A7}" destId="{1815577D-842F-4DEC-B899-5C6257624B01}" srcOrd="5" destOrd="0" presId="urn:microsoft.com/office/officeart/2005/8/layout/vList5"/>
    <dgm:cxn modelId="{B7DCAFF5-26B9-4913-94B0-33233BD5B732}" type="presParOf" srcId="{65179D4B-5E67-477C-A1EC-ACA91C7329A7}" destId="{114AE53F-72C3-4513-B20A-D13BDA477936}" srcOrd="6" destOrd="0" presId="urn:microsoft.com/office/officeart/2005/8/layout/vList5"/>
    <dgm:cxn modelId="{9271485A-5EFE-4D5E-962A-D580C2E5F568}" type="presParOf" srcId="{114AE53F-72C3-4513-B20A-D13BDA477936}" destId="{4C077374-C9E3-46C5-A0F5-1BA2C707A9FD}" srcOrd="0" destOrd="0" presId="urn:microsoft.com/office/officeart/2005/8/layout/vList5"/>
    <dgm:cxn modelId="{0B354D61-BBF1-402B-9A52-A28CCA4E791B}" type="presParOf" srcId="{65179D4B-5E67-477C-A1EC-ACA91C7329A7}" destId="{5B254F11-9FE4-4CF0-BD59-369F13E20874}" srcOrd="7" destOrd="0" presId="urn:microsoft.com/office/officeart/2005/8/layout/vList5"/>
    <dgm:cxn modelId="{D007DD91-3837-4576-BC04-1C09CEBF77AC}" type="presParOf" srcId="{65179D4B-5E67-477C-A1EC-ACA91C7329A7}" destId="{739893BA-945A-4D62-87A3-972624826634}" srcOrd="8" destOrd="0" presId="urn:microsoft.com/office/officeart/2005/8/layout/vList5"/>
    <dgm:cxn modelId="{FC5C26E6-0738-4DF7-AD3D-EDB7964E9613}" type="presParOf" srcId="{739893BA-945A-4D62-87A3-972624826634}" destId="{0899ABDC-43ED-4C61-A6B1-FC73215AD8F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2BC95E-D139-4F96-AB63-286C073419C8}" type="doc">
      <dgm:prSet loTypeId="urn:microsoft.com/office/officeart/2005/8/layout/hierarchy3" loCatId="Inbox" qsTypeId="urn:microsoft.com/office/officeart/2005/8/quickstyle/simple1" qsCatId="simple" csTypeId="urn:microsoft.com/office/officeart/2005/8/colors/ColorSchemeForSuggestions" csCatId="other" phldr="1"/>
      <dgm:spPr/>
      <dgm:t>
        <a:bodyPr/>
        <a:lstStyle/>
        <a:p>
          <a:endParaRPr lang="en-US"/>
        </a:p>
      </dgm:t>
    </dgm:pt>
    <dgm:pt modelId="{4C9F86F5-240F-4957-82C4-1C5F3F97D5F1}">
      <dgm:prSet custT="1"/>
      <dgm:spPr/>
      <dgm:t>
        <a:bodyPr/>
        <a:lstStyle/>
        <a:p>
          <a:r>
            <a:rPr lang="en-US" sz="8000" dirty="0">
              <a:latin typeface="Agency FB" panose="020B0503020202020204" pitchFamily="34" charset="0"/>
            </a:rPr>
            <a:t>Big </a:t>
          </a:r>
        </a:p>
        <a:p>
          <a:r>
            <a:rPr lang="en-US" sz="8000" dirty="0">
              <a:latin typeface="Agency FB" panose="020B0503020202020204" pitchFamily="34" charset="0"/>
            </a:rPr>
            <a:t>Question</a:t>
          </a:r>
        </a:p>
      </dgm:t>
    </dgm:pt>
    <dgm:pt modelId="{4EB6958A-B807-4693-9F5E-5368E78F0F31}" type="parTrans" cxnId="{14C52E35-40D9-4826-899E-9C1AE9DC7B73}">
      <dgm:prSet/>
      <dgm:spPr/>
      <dgm:t>
        <a:bodyPr/>
        <a:lstStyle/>
        <a:p>
          <a:endParaRPr lang="en-US"/>
        </a:p>
      </dgm:t>
    </dgm:pt>
    <dgm:pt modelId="{5DFA77C6-25AA-4FC5-9CC1-A65BC1076C18}" type="sibTrans" cxnId="{14C52E35-40D9-4826-899E-9C1AE9DC7B73}">
      <dgm:prSet/>
      <dgm:spPr/>
      <dgm:t>
        <a:bodyPr/>
        <a:lstStyle/>
        <a:p>
          <a:endParaRPr lang="en-US"/>
        </a:p>
      </dgm:t>
    </dgm:pt>
    <dgm:pt modelId="{878EEC81-66FE-47CD-8F17-2F2CBE5F6E99}">
      <dgm:prSet custT="1"/>
      <dgm:spPr/>
      <dgm:t>
        <a:bodyPr/>
        <a:lstStyle/>
        <a:p>
          <a:r>
            <a:rPr lang="en-US" sz="6600" dirty="0">
              <a:latin typeface="Agency FB" panose="020B0503020202020204" pitchFamily="34" charset="0"/>
            </a:rPr>
            <a:t>How to adapt a “Program”</a:t>
          </a:r>
        </a:p>
      </dgm:t>
    </dgm:pt>
    <dgm:pt modelId="{D94CF61D-8058-4EB3-8DF1-B53A03203640}" type="parTrans" cxnId="{A404E212-A559-490F-B605-B0B0AE4B922F}">
      <dgm:prSet/>
      <dgm:spPr/>
      <dgm:t>
        <a:bodyPr/>
        <a:lstStyle/>
        <a:p>
          <a:endParaRPr lang="en-US"/>
        </a:p>
      </dgm:t>
    </dgm:pt>
    <dgm:pt modelId="{896CD9F8-9D30-40B5-BFE1-67FD9DDC7BD8}" type="sibTrans" cxnId="{A404E212-A559-490F-B605-B0B0AE4B922F}">
      <dgm:prSet/>
      <dgm:spPr/>
      <dgm:t>
        <a:bodyPr/>
        <a:lstStyle/>
        <a:p>
          <a:endParaRPr lang="en-US"/>
        </a:p>
      </dgm:t>
    </dgm:pt>
    <dgm:pt modelId="{744ABA79-DE2E-4252-A22C-D2906BE91C6F}">
      <dgm:prSet custT="1"/>
      <dgm:spPr/>
      <dgm:t>
        <a:bodyPr/>
        <a:lstStyle/>
        <a:p>
          <a:r>
            <a:rPr lang="en-US" sz="6600" dirty="0">
              <a:latin typeface="Agency FB" panose="020B0503020202020204" pitchFamily="34" charset="0"/>
            </a:rPr>
            <a:t>for Standards Learning?</a:t>
          </a:r>
        </a:p>
      </dgm:t>
    </dgm:pt>
    <dgm:pt modelId="{52914F8C-A9F5-4565-B25D-9789F9A7985F}" type="parTrans" cxnId="{049E3EAD-3922-4798-A354-C530C69C41DC}">
      <dgm:prSet/>
      <dgm:spPr/>
      <dgm:t>
        <a:bodyPr/>
        <a:lstStyle/>
        <a:p>
          <a:endParaRPr lang="en-US"/>
        </a:p>
      </dgm:t>
    </dgm:pt>
    <dgm:pt modelId="{1388AF37-37B1-4BE2-B6C8-BC2DCB07BF82}" type="sibTrans" cxnId="{049E3EAD-3922-4798-A354-C530C69C41DC}">
      <dgm:prSet/>
      <dgm:spPr/>
      <dgm:t>
        <a:bodyPr/>
        <a:lstStyle/>
        <a:p>
          <a:endParaRPr lang="en-US"/>
        </a:p>
      </dgm:t>
    </dgm:pt>
    <dgm:pt modelId="{9AE7F461-2EDA-4613-A171-3CDE5FE9DE6A}" type="pres">
      <dgm:prSet presAssocID="{3C2BC95E-D139-4F96-AB63-286C073419C8}" presName="diagram" presStyleCnt="0">
        <dgm:presLayoutVars>
          <dgm:chPref val="1"/>
          <dgm:dir/>
          <dgm:animOne val="branch"/>
          <dgm:animLvl val="lvl"/>
          <dgm:resizeHandles/>
        </dgm:presLayoutVars>
      </dgm:prSet>
      <dgm:spPr/>
    </dgm:pt>
    <dgm:pt modelId="{52FF2BF3-1377-47D0-9ABD-53D321D2DFF3}" type="pres">
      <dgm:prSet presAssocID="{4C9F86F5-240F-4957-82C4-1C5F3F97D5F1}" presName="root" presStyleCnt="0"/>
      <dgm:spPr/>
    </dgm:pt>
    <dgm:pt modelId="{E6DB44D2-FA01-4077-90BB-D669C59C70B5}" type="pres">
      <dgm:prSet presAssocID="{4C9F86F5-240F-4957-82C4-1C5F3F97D5F1}" presName="rootComposite" presStyleCnt="0"/>
      <dgm:spPr/>
    </dgm:pt>
    <dgm:pt modelId="{DF137E5E-AE0D-495D-9961-97A2B4348C8D}" type="pres">
      <dgm:prSet presAssocID="{4C9F86F5-240F-4957-82C4-1C5F3F97D5F1}" presName="rootText" presStyleLbl="node1" presStyleIdx="0" presStyleCnt="3" custScaleX="149453" custScaleY="343809"/>
      <dgm:spPr/>
    </dgm:pt>
    <dgm:pt modelId="{F2600A9B-B4DD-466A-B234-20C18582E736}" type="pres">
      <dgm:prSet presAssocID="{4C9F86F5-240F-4957-82C4-1C5F3F97D5F1}" presName="rootConnector" presStyleLbl="node1" presStyleIdx="0" presStyleCnt="3"/>
      <dgm:spPr/>
    </dgm:pt>
    <dgm:pt modelId="{F96B17EF-A1FB-4454-A3A3-692D6211E1F4}" type="pres">
      <dgm:prSet presAssocID="{4C9F86F5-240F-4957-82C4-1C5F3F97D5F1}" presName="childShape" presStyleCnt="0"/>
      <dgm:spPr/>
    </dgm:pt>
    <dgm:pt modelId="{E6E57473-C00D-4A0E-8E13-4B513102BC61}" type="pres">
      <dgm:prSet presAssocID="{878EEC81-66FE-47CD-8F17-2F2CBE5F6E99}" presName="root" presStyleCnt="0"/>
      <dgm:spPr/>
    </dgm:pt>
    <dgm:pt modelId="{C573D0C6-31B7-4BB5-AADD-E32D5EF15398}" type="pres">
      <dgm:prSet presAssocID="{878EEC81-66FE-47CD-8F17-2F2CBE5F6E99}" presName="rootComposite" presStyleCnt="0"/>
      <dgm:spPr/>
    </dgm:pt>
    <dgm:pt modelId="{412E403B-2721-482C-9ED1-2F4808FC93A2}" type="pres">
      <dgm:prSet presAssocID="{878EEC81-66FE-47CD-8F17-2F2CBE5F6E99}" presName="rootText" presStyleLbl="node1" presStyleIdx="1" presStyleCnt="3" custScaleX="137549" custScaleY="362120"/>
      <dgm:spPr/>
    </dgm:pt>
    <dgm:pt modelId="{22045814-7B85-4105-AFD3-9E251CB195AC}" type="pres">
      <dgm:prSet presAssocID="{878EEC81-66FE-47CD-8F17-2F2CBE5F6E99}" presName="rootConnector" presStyleLbl="node1" presStyleIdx="1" presStyleCnt="3"/>
      <dgm:spPr/>
    </dgm:pt>
    <dgm:pt modelId="{D7C9B40F-074A-406C-8630-41C21E423449}" type="pres">
      <dgm:prSet presAssocID="{878EEC81-66FE-47CD-8F17-2F2CBE5F6E99}" presName="childShape" presStyleCnt="0"/>
      <dgm:spPr/>
    </dgm:pt>
    <dgm:pt modelId="{27991D85-7675-4DE7-8B8A-84BB352F31CA}" type="pres">
      <dgm:prSet presAssocID="{744ABA79-DE2E-4252-A22C-D2906BE91C6F}" presName="root" presStyleCnt="0"/>
      <dgm:spPr/>
    </dgm:pt>
    <dgm:pt modelId="{2F1F0643-CEE6-407F-8CB0-8FA3C6F39203}" type="pres">
      <dgm:prSet presAssocID="{744ABA79-DE2E-4252-A22C-D2906BE91C6F}" presName="rootComposite" presStyleCnt="0"/>
      <dgm:spPr/>
    </dgm:pt>
    <dgm:pt modelId="{43167141-4EC1-4D17-86D2-1FD8043FD538}" type="pres">
      <dgm:prSet presAssocID="{744ABA79-DE2E-4252-A22C-D2906BE91C6F}" presName="rootText" presStyleLbl="node1" presStyleIdx="2" presStyleCnt="3" custScaleX="135031" custScaleY="362538"/>
      <dgm:spPr/>
    </dgm:pt>
    <dgm:pt modelId="{6BDF5E49-E8DE-4DE6-8A05-4CA60B89A209}" type="pres">
      <dgm:prSet presAssocID="{744ABA79-DE2E-4252-A22C-D2906BE91C6F}" presName="rootConnector" presStyleLbl="node1" presStyleIdx="2" presStyleCnt="3"/>
      <dgm:spPr/>
    </dgm:pt>
    <dgm:pt modelId="{18B7F1F3-F9AB-4706-888A-578E08DDCDBB}" type="pres">
      <dgm:prSet presAssocID="{744ABA79-DE2E-4252-A22C-D2906BE91C6F}" presName="childShape" presStyleCnt="0"/>
      <dgm:spPr/>
    </dgm:pt>
  </dgm:ptLst>
  <dgm:cxnLst>
    <dgm:cxn modelId="{A404E212-A559-490F-B605-B0B0AE4B922F}" srcId="{3C2BC95E-D139-4F96-AB63-286C073419C8}" destId="{878EEC81-66FE-47CD-8F17-2F2CBE5F6E99}" srcOrd="1" destOrd="0" parTransId="{D94CF61D-8058-4EB3-8DF1-B53A03203640}" sibTransId="{896CD9F8-9D30-40B5-BFE1-67FD9DDC7BD8}"/>
    <dgm:cxn modelId="{14C52E35-40D9-4826-899E-9C1AE9DC7B73}" srcId="{3C2BC95E-D139-4F96-AB63-286C073419C8}" destId="{4C9F86F5-240F-4957-82C4-1C5F3F97D5F1}" srcOrd="0" destOrd="0" parTransId="{4EB6958A-B807-4693-9F5E-5368E78F0F31}" sibTransId="{5DFA77C6-25AA-4FC5-9CC1-A65BC1076C18}"/>
    <dgm:cxn modelId="{6F260437-E5C1-4030-BC3C-59D3E6699A84}" type="presOf" srcId="{744ABA79-DE2E-4252-A22C-D2906BE91C6F}" destId="{6BDF5E49-E8DE-4DE6-8A05-4CA60B89A209}" srcOrd="1" destOrd="0" presId="urn:microsoft.com/office/officeart/2005/8/layout/hierarchy3"/>
    <dgm:cxn modelId="{1A34483B-733E-4609-AC9E-29E1501E5FEF}" type="presOf" srcId="{744ABA79-DE2E-4252-A22C-D2906BE91C6F}" destId="{43167141-4EC1-4D17-86D2-1FD8043FD538}" srcOrd="0" destOrd="0" presId="urn:microsoft.com/office/officeart/2005/8/layout/hierarchy3"/>
    <dgm:cxn modelId="{E50FED6B-10E4-4A29-9FE7-BD8E2B95DC30}" type="presOf" srcId="{4C9F86F5-240F-4957-82C4-1C5F3F97D5F1}" destId="{DF137E5E-AE0D-495D-9961-97A2B4348C8D}" srcOrd="0" destOrd="0" presId="urn:microsoft.com/office/officeart/2005/8/layout/hierarchy3"/>
    <dgm:cxn modelId="{1EFD78A0-3FC9-4779-834F-468E274B357F}" type="presOf" srcId="{878EEC81-66FE-47CD-8F17-2F2CBE5F6E99}" destId="{412E403B-2721-482C-9ED1-2F4808FC93A2}" srcOrd="0" destOrd="0" presId="urn:microsoft.com/office/officeart/2005/8/layout/hierarchy3"/>
    <dgm:cxn modelId="{D144C9A6-FF2D-4E44-B975-D6D85097422D}" type="presOf" srcId="{4C9F86F5-240F-4957-82C4-1C5F3F97D5F1}" destId="{F2600A9B-B4DD-466A-B234-20C18582E736}" srcOrd="1" destOrd="0" presId="urn:microsoft.com/office/officeart/2005/8/layout/hierarchy3"/>
    <dgm:cxn modelId="{049E3EAD-3922-4798-A354-C530C69C41DC}" srcId="{3C2BC95E-D139-4F96-AB63-286C073419C8}" destId="{744ABA79-DE2E-4252-A22C-D2906BE91C6F}" srcOrd="2" destOrd="0" parTransId="{52914F8C-A9F5-4565-B25D-9789F9A7985F}" sibTransId="{1388AF37-37B1-4BE2-B6C8-BC2DCB07BF82}"/>
    <dgm:cxn modelId="{7C7042F0-9F49-41D2-A00F-06E73E3D78AB}" type="presOf" srcId="{3C2BC95E-D139-4F96-AB63-286C073419C8}" destId="{9AE7F461-2EDA-4613-A171-3CDE5FE9DE6A}" srcOrd="0" destOrd="0" presId="urn:microsoft.com/office/officeart/2005/8/layout/hierarchy3"/>
    <dgm:cxn modelId="{F6F41AF2-7485-496A-99AD-40427B3E184B}" type="presOf" srcId="{878EEC81-66FE-47CD-8F17-2F2CBE5F6E99}" destId="{22045814-7B85-4105-AFD3-9E251CB195AC}" srcOrd="1" destOrd="0" presId="urn:microsoft.com/office/officeart/2005/8/layout/hierarchy3"/>
    <dgm:cxn modelId="{25FC1FBC-D223-40D8-9BCB-84F791AB87F0}" type="presParOf" srcId="{9AE7F461-2EDA-4613-A171-3CDE5FE9DE6A}" destId="{52FF2BF3-1377-47D0-9ABD-53D321D2DFF3}" srcOrd="0" destOrd="0" presId="urn:microsoft.com/office/officeart/2005/8/layout/hierarchy3"/>
    <dgm:cxn modelId="{AB962084-1F0D-4883-93AC-B8269D6BB7B7}" type="presParOf" srcId="{52FF2BF3-1377-47D0-9ABD-53D321D2DFF3}" destId="{E6DB44D2-FA01-4077-90BB-D669C59C70B5}" srcOrd="0" destOrd="0" presId="urn:microsoft.com/office/officeart/2005/8/layout/hierarchy3"/>
    <dgm:cxn modelId="{908BE394-99E2-4426-96D4-D47A08A3A8D6}" type="presParOf" srcId="{E6DB44D2-FA01-4077-90BB-D669C59C70B5}" destId="{DF137E5E-AE0D-495D-9961-97A2B4348C8D}" srcOrd="0" destOrd="0" presId="urn:microsoft.com/office/officeart/2005/8/layout/hierarchy3"/>
    <dgm:cxn modelId="{4B8D3F1E-E29E-400E-BCB3-C00E00EEB073}" type="presParOf" srcId="{E6DB44D2-FA01-4077-90BB-D669C59C70B5}" destId="{F2600A9B-B4DD-466A-B234-20C18582E736}" srcOrd="1" destOrd="0" presId="urn:microsoft.com/office/officeart/2005/8/layout/hierarchy3"/>
    <dgm:cxn modelId="{8C8FC89B-B5CB-485A-A70C-A4B73A88A2C5}" type="presParOf" srcId="{52FF2BF3-1377-47D0-9ABD-53D321D2DFF3}" destId="{F96B17EF-A1FB-4454-A3A3-692D6211E1F4}" srcOrd="1" destOrd="0" presId="urn:microsoft.com/office/officeart/2005/8/layout/hierarchy3"/>
    <dgm:cxn modelId="{DE2962CF-B161-480B-AA00-7B8E61587829}" type="presParOf" srcId="{9AE7F461-2EDA-4613-A171-3CDE5FE9DE6A}" destId="{E6E57473-C00D-4A0E-8E13-4B513102BC61}" srcOrd="1" destOrd="0" presId="urn:microsoft.com/office/officeart/2005/8/layout/hierarchy3"/>
    <dgm:cxn modelId="{F580794E-1CD3-46A2-A05C-A109A45A37F1}" type="presParOf" srcId="{E6E57473-C00D-4A0E-8E13-4B513102BC61}" destId="{C573D0C6-31B7-4BB5-AADD-E32D5EF15398}" srcOrd="0" destOrd="0" presId="urn:microsoft.com/office/officeart/2005/8/layout/hierarchy3"/>
    <dgm:cxn modelId="{92BE0873-E1E3-4642-9171-61583F91E616}" type="presParOf" srcId="{C573D0C6-31B7-4BB5-AADD-E32D5EF15398}" destId="{412E403B-2721-482C-9ED1-2F4808FC93A2}" srcOrd="0" destOrd="0" presId="urn:microsoft.com/office/officeart/2005/8/layout/hierarchy3"/>
    <dgm:cxn modelId="{F2506CCF-BAD4-4938-A87E-7523BD928D03}" type="presParOf" srcId="{C573D0C6-31B7-4BB5-AADD-E32D5EF15398}" destId="{22045814-7B85-4105-AFD3-9E251CB195AC}" srcOrd="1" destOrd="0" presId="urn:microsoft.com/office/officeart/2005/8/layout/hierarchy3"/>
    <dgm:cxn modelId="{4E40DD36-B64A-4BE4-BAAD-A3CA8E1E5E98}" type="presParOf" srcId="{E6E57473-C00D-4A0E-8E13-4B513102BC61}" destId="{D7C9B40F-074A-406C-8630-41C21E423449}" srcOrd="1" destOrd="0" presId="urn:microsoft.com/office/officeart/2005/8/layout/hierarchy3"/>
    <dgm:cxn modelId="{602230B5-2DEB-4531-A0E5-9DEC4AA1B474}" type="presParOf" srcId="{9AE7F461-2EDA-4613-A171-3CDE5FE9DE6A}" destId="{27991D85-7675-4DE7-8B8A-84BB352F31CA}" srcOrd="2" destOrd="0" presId="urn:microsoft.com/office/officeart/2005/8/layout/hierarchy3"/>
    <dgm:cxn modelId="{C497DD83-6A3A-48CD-8877-48EB214FE9AB}" type="presParOf" srcId="{27991D85-7675-4DE7-8B8A-84BB352F31CA}" destId="{2F1F0643-CEE6-407F-8CB0-8FA3C6F39203}" srcOrd="0" destOrd="0" presId="urn:microsoft.com/office/officeart/2005/8/layout/hierarchy3"/>
    <dgm:cxn modelId="{D762F204-91DA-419D-8EBF-A05501C01E39}" type="presParOf" srcId="{2F1F0643-CEE6-407F-8CB0-8FA3C6F39203}" destId="{43167141-4EC1-4D17-86D2-1FD8043FD538}" srcOrd="0" destOrd="0" presId="urn:microsoft.com/office/officeart/2005/8/layout/hierarchy3"/>
    <dgm:cxn modelId="{3DE9F2C4-1F36-4B7D-9E0F-A1B09719F9E7}" type="presParOf" srcId="{2F1F0643-CEE6-407F-8CB0-8FA3C6F39203}" destId="{6BDF5E49-E8DE-4DE6-8A05-4CA60B89A209}" srcOrd="1" destOrd="0" presId="urn:microsoft.com/office/officeart/2005/8/layout/hierarchy3"/>
    <dgm:cxn modelId="{A95E0C9C-AE05-47C8-AC2D-0EC2C6FBFAEB}" type="presParOf" srcId="{27991D85-7675-4DE7-8B8A-84BB352F31CA}" destId="{18B7F1F3-F9AB-4706-888A-578E08DDCDB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9C29E5-88E0-418E-B263-0E58F44B6371}" type="doc">
      <dgm:prSet loTypeId="urn:microsoft.com/office/officeart/2005/8/layout/hierarchy1" loCatId="Inbox" qsTypeId="urn:microsoft.com/office/officeart/2005/8/quickstyle/simple1" qsCatId="simple" csTypeId="urn:microsoft.com/office/officeart/2005/8/colors/ColorSchemeForSuggestions" csCatId="other" phldr="1"/>
      <dgm:spPr/>
      <dgm:t>
        <a:bodyPr/>
        <a:lstStyle/>
        <a:p>
          <a:endParaRPr lang="en-US"/>
        </a:p>
      </dgm:t>
    </dgm:pt>
    <dgm:pt modelId="{FE152822-D0F3-427D-A62C-53010C31E80F}">
      <dgm:prSet/>
      <dgm:spPr/>
      <dgm:t>
        <a:bodyPr/>
        <a:lstStyle/>
        <a:p>
          <a:r>
            <a:rPr lang="en-US" dirty="0">
              <a:latin typeface="Agency FB" panose="020B0503020202020204" pitchFamily="34" charset="0"/>
            </a:rPr>
            <a:t>Big Questions</a:t>
          </a:r>
          <a:r>
            <a:rPr lang="en-US" dirty="0"/>
            <a:t>:</a:t>
          </a:r>
        </a:p>
      </dgm:t>
    </dgm:pt>
    <dgm:pt modelId="{D8F53CF1-88AD-477A-81B3-52045175C5DC}" type="parTrans" cxnId="{89232F85-660D-44D9-9500-CF6EAE29C37A}">
      <dgm:prSet/>
      <dgm:spPr/>
      <dgm:t>
        <a:bodyPr/>
        <a:lstStyle/>
        <a:p>
          <a:endParaRPr lang="en-US"/>
        </a:p>
      </dgm:t>
    </dgm:pt>
    <dgm:pt modelId="{12245913-DB01-4B73-A77A-3F7737630574}" type="sibTrans" cxnId="{89232F85-660D-44D9-9500-CF6EAE29C37A}">
      <dgm:prSet/>
      <dgm:spPr/>
      <dgm:t>
        <a:bodyPr/>
        <a:lstStyle/>
        <a:p>
          <a:endParaRPr lang="en-US"/>
        </a:p>
      </dgm:t>
    </dgm:pt>
    <dgm:pt modelId="{F4502F4C-64DF-4273-9AD4-E59BDF9C483E}">
      <dgm:prSet custT="1"/>
      <dgm:spPr/>
      <dgm:t>
        <a:bodyPr/>
        <a:lstStyle/>
        <a:p>
          <a:endParaRPr lang="en-US" sz="5400" dirty="0"/>
        </a:p>
        <a:p>
          <a:r>
            <a:rPr lang="en-US" sz="7200" dirty="0">
              <a:latin typeface="Agency FB" panose="020B0503020202020204" pitchFamily="34" charset="0"/>
            </a:rPr>
            <a:t>How to teach for challenging reading passages?</a:t>
          </a:r>
        </a:p>
      </dgm:t>
    </dgm:pt>
    <dgm:pt modelId="{905C1D4B-A5D3-4C8A-9300-35A621F2BB38}" type="parTrans" cxnId="{F1EE870A-D542-48F8-8C34-68C6FD055032}">
      <dgm:prSet/>
      <dgm:spPr/>
      <dgm:t>
        <a:bodyPr/>
        <a:lstStyle/>
        <a:p>
          <a:endParaRPr lang="en-US"/>
        </a:p>
      </dgm:t>
    </dgm:pt>
    <dgm:pt modelId="{69F727A2-A072-43B0-8367-9C5DCC70B981}" type="sibTrans" cxnId="{F1EE870A-D542-48F8-8C34-68C6FD055032}">
      <dgm:prSet/>
      <dgm:spPr/>
      <dgm:t>
        <a:bodyPr/>
        <a:lstStyle/>
        <a:p>
          <a:endParaRPr lang="en-US"/>
        </a:p>
      </dgm:t>
    </dgm:pt>
    <dgm:pt modelId="{76B1819C-C8CD-4483-941C-6FE74A93CC18}" type="pres">
      <dgm:prSet presAssocID="{369C29E5-88E0-418E-B263-0E58F44B6371}" presName="hierChild1" presStyleCnt="0">
        <dgm:presLayoutVars>
          <dgm:chPref val="1"/>
          <dgm:dir/>
          <dgm:animOne val="branch"/>
          <dgm:animLvl val="lvl"/>
          <dgm:resizeHandles/>
        </dgm:presLayoutVars>
      </dgm:prSet>
      <dgm:spPr/>
    </dgm:pt>
    <dgm:pt modelId="{E089E345-B75C-4D1F-BC12-6ADE8BEDA29A}" type="pres">
      <dgm:prSet presAssocID="{FE152822-D0F3-427D-A62C-53010C31E80F}" presName="hierRoot1" presStyleCnt="0"/>
      <dgm:spPr/>
    </dgm:pt>
    <dgm:pt modelId="{7BC2BAA9-DD14-448F-A2B6-3391AF0930CE}" type="pres">
      <dgm:prSet presAssocID="{FE152822-D0F3-427D-A62C-53010C31E80F}" presName="composite" presStyleCnt="0"/>
      <dgm:spPr/>
    </dgm:pt>
    <dgm:pt modelId="{341A4BD5-C6F6-4B9A-9292-83E11FA1D0EB}" type="pres">
      <dgm:prSet presAssocID="{FE152822-D0F3-427D-A62C-53010C31E80F}" presName="background" presStyleLbl="node0" presStyleIdx="0" presStyleCnt="2"/>
      <dgm:spPr/>
    </dgm:pt>
    <dgm:pt modelId="{3A4396BD-5796-4BAA-9EDE-CF1DFE11F3F8}" type="pres">
      <dgm:prSet presAssocID="{FE152822-D0F3-427D-A62C-53010C31E80F}" presName="text" presStyleLbl="fgAcc0" presStyleIdx="0" presStyleCnt="2">
        <dgm:presLayoutVars>
          <dgm:chPref val="3"/>
        </dgm:presLayoutVars>
      </dgm:prSet>
      <dgm:spPr/>
    </dgm:pt>
    <dgm:pt modelId="{884244D6-6AD6-4931-8B75-5D09007A11C9}" type="pres">
      <dgm:prSet presAssocID="{FE152822-D0F3-427D-A62C-53010C31E80F}" presName="hierChild2" presStyleCnt="0"/>
      <dgm:spPr/>
    </dgm:pt>
    <dgm:pt modelId="{CCC212DD-64E0-4211-844D-471826A22434}" type="pres">
      <dgm:prSet presAssocID="{F4502F4C-64DF-4273-9AD4-E59BDF9C483E}" presName="hierRoot1" presStyleCnt="0"/>
      <dgm:spPr/>
    </dgm:pt>
    <dgm:pt modelId="{B87ADA50-CB6D-4DBA-AE4B-4501135F42B6}" type="pres">
      <dgm:prSet presAssocID="{F4502F4C-64DF-4273-9AD4-E59BDF9C483E}" presName="composite" presStyleCnt="0"/>
      <dgm:spPr/>
    </dgm:pt>
    <dgm:pt modelId="{ED84F74A-E814-4AF7-A02C-6E8049EA9D25}" type="pres">
      <dgm:prSet presAssocID="{F4502F4C-64DF-4273-9AD4-E59BDF9C483E}" presName="background" presStyleLbl="node0" presStyleIdx="1" presStyleCnt="2"/>
      <dgm:spPr/>
    </dgm:pt>
    <dgm:pt modelId="{1E49FDA3-5F92-46C8-81E6-2AE66FC93414}" type="pres">
      <dgm:prSet presAssocID="{F4502F4C-64DF-4273-9AD4-E59BDF9C483E}" presName="text" presStyleLbl="fgAcc0" presStyleIdx="1" presStyleCnt="2" custScaleX="128349">
        <dgm:presLayoutVars>
          <dgm:chPref val="3"/>
        </dgm:presLayoutVars>
      </dgm:prSet>
      <dgm:spPr/>
    </dgm:pt>
    <dgm:pt modelId="{8452555E-8E30-450B-AF03-B321E67E701A}" type="pres">
      <dgm:prSet presAssocID="{F4502F4C-64DF-4273-9AD4-E59BDF9C483E}" presName="hierChild2" presStyleCnt="0"/>
      <dgm:spPr/>
    </dgm:pt>
  </dgm:ptLst>
  <dgm:cxnLst>
    <dgm:cxn modelId="{F1EE870A-D542-48F8-8C34-68C6FD055032}" srcId="{369C29E5-88E0-418E-B263-0E58F44B6371}" destId="{F4502F4C-64DF-4273-9AD4-E59BDF9C483E}" srcOrd="1" destOrd="0" parTransId="{905C1D4B-A5D3-4C8A-9300-35A621F2BB38}" sibTransId="{69F727A2-A072-43B0-8367-9C5DCC70B981}"/>
    <dgm:cxn modelId="{9251416E-3474-43E0-9ADB-1188C42BFEED}" type="presOf" srcId="{FE152822-D0F3-427D-A62C-53010C31E80F}" destId="{3A4396BD-5796-4BAA-9EDE-CF1DFE11F3F8}" srcOrd="0" destOrd="0" presId="urn:microsoft.com/office/officeart/2005/8/layout/hierarchy1"/>
    <dgm:cxn modelId="{89232F85-660D-44D9-9500-CF6EAE29C37A}" srcId="{369C29E5-88E0-418E-B263-0E58F44B6371}" destId="{FE152822-D0F3-427D-A62C-53010C31E80F}" srcOrd="0" destOrd="0" parTransId="{D8F53CF1-88AD-477A-81B3-52045175C5DC}" sibTransId="{12245913-DB01-4B73-A77A-3F7737630574}"/>
    <dgm:cxn modelId="{4D196B94-4B60-4EBF-8DD7-FEC5930918AF}" type="presOf" srcId="{369C29E5-88E0-418E-B263-0E58F44B6371}" destId="{76B1819C-C8CD-4483-941C-6FE74A93CC18}" srcOrd="0" destOrd="0" presId="urn:microsoft.com/office/officeart/2005/8/layout/hierarchy1"/>
    <dgm:cxn modelId="{D5032ED8-B962-4915-B63C-05BDAA65FD6C}" type="presOf" srcId="{F4502F4C-64DF-4273-9AD4-E59BDF9C483E}" destId="{1E49FDA3-5F92-46C8-81E6-2AE66FC93414}" srcOrd="0" destOrd="0" presId="urn:microsoft.com/office/officeart/2005/8/layout/hierarchy1"/>
    <dgm:cxn modelId="{BFB7C5BD-86FB-4763-ACBB-EFB92BFE54FF}" type="presParOf" srcId="{76B1819C-C8CD-4483-941C-6FE74A93CC18}" destId="{E089E345-B75C-4D1F-BC12-6ADE8BEDA29A}" srcOrd="0" destOrd="0" presId="urn:microsoft.com/office/officeart/2005/8/layout/hierarchy1"/>
    <dgm:cxn modelId="{2661D93D-074F-42A6-A75B-77587551C7E6}" type="presParOf" srcId="{E089E345-B75C-4D1F-BC12-6ADE8BEDA29A}" destId="{7BC2BAA9-DD14-448F-A2B6-3391AF0930CE}" srcOrd="0" destOrd="0" presId="urn:microsoft.com/office/officeart/2005/8/layout/hierarchy1"/>
    <dgm:cxn modelId="{C789A0BC-2D53-4428-860E-847AFCBBD75E}" type="presParOf" srcId="{7BC2BAA9-DD14-448F-A2B6-3391AF0930CE}" destId="{341A4BD5-C6F6-4B9A-9292-83E11FA1D0EB}" srcOrd="0" destOrd="0" presId="urn:microsoft.com/office/officeart/2005/8/layout/hierarchy1"/>
    <dgm:cxn modelId="{E2EA4779-3647-4665-98AE-B28E08341E5B}" type="presParOf" srcId="{7BC2BAA9-DD14-448F-A2B6-3391AF0930CE}" destId="{3A4396BD-5796-4BAA-9EDE-CF1DFE11F3F8}" srcOrd="1" destOrd="0" presId="urn:microsoft.com/office/officeart/2005/8/layout/hierarchy1"/>
    <dgm:cxn modelId="{DEEDC462-4C16-4177-BAFF-CFAC5019A1C2}" type="presParOf" srcId="{E089E345-B75C-4D1F-BC12-6ADE8BEDA29A}" destId="{884244D6-6AD6-4931-8B75-5D09007A11C9}" srcOrd="1" destOrd="0" presId="urn:microsoft.com/office/officeart/2005/8/layout/hierarchy1"/>
    <dgm:cxn modelId="{13C3FD13-6714-483E-AB7A-91656B604CC1}" type="presParOf" srcId="{76B1819C-C8CD-4483-941C-6FE74A93CC18}" destId="{CCC212DD-64E0-4211-844D-471826A22434}" srcOrd="1" destOrd="0" presId="urn:microsoft.com/office/officeart/2005/8/layout/hierarchy1"/>
    <dgm:cxn modelId="{47231206-1E79-485D-82BD-8D214D36300E}" type="presParOf" srcId="{CCC212DD-64E0-4211-844D-471826A22434}" destId="{B87ADA50-CB6D-4DBA-AE4B-4501135F42B6}" srcOrd="0" destOrd="0" presId="urn:microsoft.com/office/officeart/2005/8/layout/hierarchy1"/>
    <dgm:cxn modelId="{C4043AD8-BDBB-412E-964F-EDD577884CDA}" type="presParOf" srcId="{B87ADA50-CB6D-4DBA-AE4B-4501135F42B6}" destId="{ED84F74A-E814-4AF7-A02C-6E8049EA9D25}" srcOrd="0" destOrd="0" presId="urn:microsoft.com/office/officeart/2005/8/layout/hierarchy1"/>
    <dgm:cxn modelId="{D25F845B-A90C-4D6A-8EF3-6FA5574FCC64}" type="presParOf" srcId="{B87ADA50-CB6D-4DBA-AE4B-4501135F42B6}" destId="{1E49FDA3-5F92-46C8-81E6-2AE66FC93414}" srcOrd="1" destOrd="0" presId="urn:microsoft.com/office/officeart/2005/8/layout/hierarchy1"/>
    <dgm:cxn modelId="{509B97B6-2526-40F5-B191-5B6E3066FDCE}" type="presParOf" srcId="{CCC212DD-64E0-4211-844D-471826A22434}" destId="{8452555E-8E30-450B-AF03-B321E67E70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EA39DD-0BA7-4C80-BD74-2B5D9A0B7354}"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A173CC1E-8FD2-44E8-91A8-6FF188E2BA49}">
      <dgm:prSet/>
      <dgm:spPr/>
      <dgm:t>
        <a:bodyPr/>
        <a:lstStyle/>
        <a:p>
          <a:r>
            <a:rPr lang="en-US"/>
            <a:t>ELA MCAS </a:t>
          </a:r>
        </a:p>
      </dgm:t>
    </dgm:pt>
    <dgm:pt modelId="{D0D1DE9F-7A39-4054-B5C2-CE5BDDBE0969}" type="parTrans" cxnId="{8C58BBCB-F2CC-44BC-AC77-B1332FC9AF92}">
      <dgm:prSet/>
      <dgm:spPr/>
      <dgm:t>
        <a:bodyPr/>
        <a:lstStyle/>
        <a:p>
          <a:endParaRPr lang="en-US"/>
        </a:p>
      </dgm:t>
    </dgm:pt>
    <dgm:pt modelId="{ED614350-0783-4352-99B4-8DD3EA93FE64}" type="sibTrans" cxnId="{8C58BBCB-F2CC-44BC-AC77-B1332FC9AF92}">
      <dgm:prSet/>
      <dgm:spPr/>
      <dgm:t>
        <a:bodyPr/>
        <a:lstStyle/>
        <a:p>
          <a:endParaRPr lang="en-US"/>
        </a:p>
      </dgm:t>
    </dgm:pt>
    <dgm:pt modelId="{9907CFD3-6FC2-4C33-9CF8-FF68B116A284}">
      <dgm:prSet/>
      <dgm:spPr/>
      <dgm:t>
        <a:bodyPr/>
        <a:lstStyle/>
        <a:p>
          <a:r>
            <a:rPr lang="en-US" dirty="0"/>
            <a:t>     April 2 – May 4</a:t>
          </a:r>
        </a:p>
      </dgm:t>
    </dgm:pt>
    <dgm:pt modelId="{206DB403-37CD-4928-B198-0169665D5620}" type="parTrans" cxnId="{EE229A93-9EFA-4290-A955-D3E62BAC48CA}">
      <dgm:prSet/>
      <dgm:spPr/>
      <dgm:t>
        <a:bodyPr/>
        <a:lstStyle/>
        <a:p>
          <a:endParaRPr lang="en-US"/>
        </a:p>
      </dgm:t>
    </dgm:pt>
    <dgm:pt modelId="{C5677C8E-BC52-47A5-847A-03853AADAD77}" type="sibTrans" cxnId="{EE229A93-9EFA-4290-A955-D3E62BAC48CA}">
      <dgm:prSet/>
      <dgm:spPr/>
      <dgm:t>
        <a:bodyPr/>
        <a:lstStyle/>
        <a:p>
          <a:endParaRPr lang="en-US"/>
        </a:p>
      </dgm:t>
    </dgm:pt>
    <dgm:pt modelId="{4887EAA9-CA78-44A9-9AFD-74C68F0F518B}">
      <dgm:prSet/>
      <dgm:spPr/>
      <dgm:t>
        <a:bodyPr/>
        <a:lstStyle/>
        <a:p>
          <a:r>
            <a:rPr lang="en-US"/>
            <a:t>Math and Science</a:t>
          </a:r>
        </a:p>
      </dgm:t>
    </dgm:pt>
    <dgm:pt modelId="{6BB650E5-C163-4789-9625-229398E6874B}" type="parTrans" cxnId="{A825CFC5-74F2-4F15-895E-52B1C42CCE4D}">
      <dgm:prSet/>
      <dgm:spPr/>
      <dgm:t>
        <a:bodyPr/>
        <a:lstStyle/>
        <a:p>
          <a:endParaRPr lang="en-US"/>
        </a:p>
      </dgm:t>
    </dgm:pt>
    <dgm:pt modelId="{4A31C5EC-30EE-43CA-AFB0-3F579F537E13}" type="sibTrans" cxnId="{A825CFC5-74F2-4F15-895E-52B1C42CCE4D}">
      <dgm:prSet/>
      <dgm:spPr/>
      <dgm:t>
        <a:bodyPr/>
        <a:lstStyle/>
        <a:p>
          <a:endParaRPr lang="en-US"/>
        </a:p>
      </dgm:t>
    </dgm:pt>
    <dgm:pt modelId="{22FF9435-2963-45F8-9CB4-417BF410DCB0}">
      <dgm:prSet/>
      <dgm:spPr/>
      <dgm:t>
        <a:bodyPr/>
        <a:lstStyle/>
        <a:p>
          <a:r>
            <a:rPr lang="en-US" dirty="0"/>
            <a:t>    April 3 –May 25</a:t>
          </a:r>
        </a:p>
      </dgm:t>
    </dgm:pt>
    <dgm:pt modelId="{E6C12AE3-0A79-4471-9ABB-E992C84DAB7B}" type="parTrans" cxnId="{0581DC5F-F44A-4C8A-96F2-0DB95A852E45}">
      <dgm:prSet/>
      <dgm:spPr/>
      <dgm:t>
        <a:bodyPr/>
        <a:lstStyle/>
        <a:p>
          <a:endParaRPr lang="en-US"/>
        </a:p>
      </dgm:t>
    </dgm:pt>
    <dgm:pt modelId="{B1F2CA25-E809-4FC7-801F-9308B0D6893B}" type="sibTrans" cxnId="{0581DC5F-F44A-4C8A-96F2-0DB95A852E45}">
      <dgm:prSet/>
      <dgm:spPr/>
      <dgm:t>
        <a:bodyPr/>
        <a:lstStyle/>
        <a:p>
          <a:endParaRPr lang="en-US"/>
        </a:p>
      </dgm:t>
    </dgm:pt>
    <dgm:pt modelId="{3034D352-2F9E-488B-9A9C-48546209D568}" type="pres">
      <dgm:prSet presAssocID="{02EA39DD-0BA7-4C80-BD74-2B5D9A0B7354}" presName="vert0" presStyleCnt="0">
        <dgm:presLayoutVars>
          <dgm:dir/>
          <dgm:animOne val="branch"/>
          <dgm:animLvl val="lvl"/>
        </dgm:presLayoutVars>
      </dgm:prSet>
      <dgm:spPr/>
    </dgm:pt>
    <dgm:pt modelId="{E6004492-7E8F-4B25-B33A-B7466440C9C1}" type="pres">
      <dgm:prSet presAssocID="{A173CC1E-8FD2-44E8-91A8-6FF188E2BA49}" presName="thickLine" presStyleLbl="alignNode1" presStyleIdx="0" presStyleCnt="4"/>
      <dgm:spPr/>
    </dgm:pt>
    <dgm:pt modelId="{BD6654EF-0963-45E7-9E29-E6E517EC1AF0}" type="pres">
      <dgm:prSet presAssocID="{A173CC1E-8FD2-44E8-91A8-6FF188E2BA49}" presName="horz1" presStyleCnt="0"/>
      <dgm:spPr/>
    </dgm:pt>
    <dgm:pt modelId="{2797DCBC-015B-4EEE-ABB4-0E3DF4BDC390}" type="pres">
      <dgm:prSet presAssocID="{A173CC1E-8FD2-44E8-91A8-6FF188E2BA49}" presName="tx1" presStyleLbl="revTx" presStyleIdx="0" presStyleCnt="4"/>
      <dgm:spPr/>
    </dgm:pt>
    <dgm:pt modelId="{468EEFF9-894F-4DA3-A107-3CC021B80251}" type="pres">
      <dgm:prSet presAssocID="{A173CC1E-8FD2-44E8-91A8-6FF188E2BA49}" presName="vert1" presStyleCnt="0"/>
      <dgm:spPr/>
    </dgm:pt>
    <dgm:pt modelId="{FB094959-7B23-4EC6-A536-CA01DA1A2E53}" type="pres">
      <dgm:prSet presAssocID="{9907CFD3-6FC2-4C33-9CF8-FF68B116A284}" presName="thickLine" presStyleLbl="alignNode1" presStyleIdx="1" presStyleCnt="4"/>
      <dgm:spPr/>
    </dgm:pt>
    <dgm:pt modelId="{5CC5D1CE-F5E5-4CBD-9963-E2F44805B336}" type="pres">
      <dgm:prSet presAssocID="{9907CFD3-6FC2-4C33-9CF8-FF68B116A284}" presName="horz1" presStyleCnt="0"/>
      <dgm:spPr/>
    </dgm:pt>
    <dgm:pt modelId="{23546583-9AFA-40A7-B75A-F76E0C5AD0A3}" type="pres">
      <dgm:prSet presAssocID="{9907CFD3-6FC2-4C33-9CF8-FF68B116A284}" presName="tx1" presStyleLbl="revTx" presStyleIdx="1" presStyleCnt="4"/>
      <dgm:spPr/>
    </dgm:pt>
    <dgm:pt modelId="{D6E65968-BE58-4E5F-AFD1-819B40D35589}" type="pres">
      <dgm:prSet presAssocID="{9907CFD3-6FC2-4C33-9CF8-FF68B116A284}" presName="vert1" presStyleCnt="0"/>
      <dgm:spPr/>
    </dgm:pt>
    <dgm:pt modelId="{17B92CC9-F263-4C6C-B25D-D1028D6EF9A5}" type="pres">
      <dgm:prSet presAssocID="{4887EAA9-CA78-44A9-9AFD-74C68F0F518B}" presName="thickLine" presStyleLbl="alignNode1" presStyleIdx="2" presStyleCnt="4"/>
      <dgm:spPr/>
    </dgm:pt>
    <dgm:pt modelId="{B861E501-F815-478E-9E41-CF9685732B52}" type="pres">
      <dgm:prSet presAssocID="{4887EAA9-CA78-44A9-9AFD-74C68F0F518B}" presName="horz1" presStyleCnt="0"/>
      <dgm:spPr/>
    </dgm:pt>
    <dgm:pt modelId="{DB8611DF-C1C7-490B-A699-2C987EBF4359}" type="pres">
      <dgm:prSet presAssocID="{4887EAA9-CA78-44A9-9AFD-74C68F0F518B}" presName="tx1" presStyleLbl="revTx" presStyleIdx="2" presStyleCnt="4"/>
      <dgm:spPr/>
    </dgm:pt>
    <dgm:pt modelId="{E061334C-3566-45C4-BCCB-839541A24288}" type="pres">
      <dgm:prSet presAssocID="{4887EAA9-CA78-44A9-9AFD-74C68F0F518B}" presName="vert1" presStyleCnt="0"/>
      <dgm:spPr/>
    </dgm:pt>
    <dgm:pt modelId="{B5C52AD0-3BCF-4FCF-B4AA-9A7BC7CBEBF6}" type="pres">
      <dgm:prSet presAssocID="{22FF9435-2963-45F8-9CB4-417BF410DCB0}" presName="thickLine" presStyleLbl="alignNode1" presStyleIdx="3" presStyleCnt="4"/>
      <dgm:spPr/>
    </dgm:pt>
    <dgm:pt modelId="{A6F40B89-4010-4231-9C7E-A071CDA3C074}" type="pres">
      <dgm:prSet presAssocID="{22FF9435-2963-45F8-9CB4-417BF410DCB0}" presName="horz1" presStyleCnt="0"/>
      <dgm:spPr/>
    </dgm:pt>
    <dgm:pt modelId="{0CDA6CDF-8277-4020-B3F0-8B3F961863C1}" type="pres">
      <dgm:prSet presAssocID="{22FF9435-2963-45F8-9CB4-417BF410DCB0}" presName="tx1" presStyleLbl="revTx" presStyleIdx="3" presStyleCnt="4"/>
      <dgm:spPr/>
    </dgm:pt>
    <dgm:pt modelId="{B2C5813B-C0BB-4F28-B34E-C292A7301678}" type="pres">
      <dgm:prSet presAssocID="{22FF9435-2963-45F8-9CB4-417BF410DCB0}" presName="vert1" presStyleCnt="0"/>
      <dgm:spPr/>
    </dgm:pt>
  </dgm:ptLst>
  <dgm:cxnLst>
    <dgm:cxn modelId="{415E3218-9282-4DB6-92A6-E84D6CF6F201}" type="presOf" srcId="{9907CFD3-6FC2-4C33-9CF8-FF68B116A284}" destId="{23546583-9AFA-40A7-B75A-F76E0C5AD0A3}" srcOrd="0" destOrd="0" presId="urn:microsoft.com/office/officeart/2008/layout/LinedList"/>
    <dgm:cxn modelId="{0581DC5F-F44A-4C8A-96F2-0DB95A852E45}" srcId="{02EA39DD-0BA7-4C80-BD74-2B5D9A0B7354}" destId="{22FF9435-2963-45F8-9CB4-417BF410DCB0}" srcOrd="3" destOrd="0" parTransId="{E6C12AE3-0A79-4471-9ABB-E992C84DAB7B}" sibTransId="{B1F2CA25-E809-4FC7-801F-9308B0D6893B}"/>
    <dgm:cxn modelId="{EE229A93-9EFA-4290-A955-D3E62BAC48CA}" srcId="{02EA39DD-0BA7-4C80-BD74-2B5D9A0B7354}" destId="{9907CFD3-6FC2-4C33-9CF8-FF68B116A284}" srcOrd="1" destOrd="0" parTransId="{206DB403-37CD-4928-B198-0169665D5620}" sibTransId="{C5677C8E-BC52-47A5-847A-03853AADAD77}"/>
    <dgm:cxn modelId="{1C6E80A9-6D2E-43C3-A857-2376A1B66C33}" type="presOf" srcId="{A173CC1E-8FD2-44E8-91A8-6FF188E2BA49}" destId="{2797DCBC-015B-4EEE-ABB4-0E3DF4BDC390}" srcOrd="0" destOrd="0" presId="urn:microsoft.com/office/officeart/2008/layout/LinedList"/>
    <dgm:cxn modelId="{3ABCC5AA-27D1-4F6C-B28F-F879E150F0C6}" type="presOf" srcId="{02EA39DD-0BA7-4C80-BD74-2B5D9A0B7354}" destId="{3034D352-2F9E-488B-9A9C-48546209D568}" srcOrd="0" destOrd="0" presId="urn:microsoft.com/office/officeart/2008/layout/LinedList"/>
    <dgm:cxn modelId="{CFAE23B6-1BD7-4D35-B0CB-E4F3C216E653}" type="presOf" srcId="{22FF9435-2963-45F8-9CB4-417BF410DCB0}" destId="{0CDA6CDF-8277-4020-B3F0-8B3F961863C1}" srcOrd="0" destOrd="0" presId="urn:microsoft.com/office/officeart/2008/layout/LinedList"/>
    <dgm:cxn modelId="{A825CFC5-74F2-4F15-895E-52B1C42CCE4D}" srcId="{02EA39DD-0BA7-4C80-BD74-2B5D9A0B7354}" destId="{4887EAA9-CA78-44A9-9AFD-74C68F0F518B}" srcOrd="2" destOrd="0" parTransId="{6BB650E5-C163-4789-9625-229398E6874B}" sibTransId="{4A31C5EC-30EE-43CA-AFB0-3F579F537E13}"/>
    <dgm:cxn modelId="{FAC772C6-75AF-49DD-962C-20F817A732F1}" type="presOf" srcId="{4887EAA9-CA78-44A9-9AFD-74C68F0F518B}" destId="{DB8611DF-C1C7-490B-A699-2C987EBF4359}" srcOrd="0" destOrd="0" presId="urn:microsoft.com/office/officeart/2008/layout/LinedList"/>
    <dgm:cxn modelId="{8C58BBCB-F2CC-44BC-AC77-B1332FC9AF92}" srcId="{02EA39DD-0BA7-4C80-BD74-2B5D9A0B7354}" destId="{A173CC1E-8FD2-44E8-91A8-6FF188E2BA49}" srcOrd="0" destOrd="0" parTransId="{D0D1DE9F-7A39-4054-B5C2-CE5BDDBE0969}" sibTransId="{ED614350-0783-4352-99B4-8DD3EA93FE64}"/>
    <dgm:cxn modelId="{EF3DBB87-CF67-42F8-8BCF-EDE184A50670}" type="presParOf" srcId="{3034D352-2F9E-488B-9A9C-48546209D568}" destId="{E6004492-7E8F-4B25-B33A-B7466440C9C1}" srcOrd="0" destOrd="0" presId="urn:microsoft.com/office/officeart/2008/layout/LinedList"/>
    <dgm:cxn modelId="{34F4D901-FB45-4581-BE2B-2C6507B7F56E}" type="presParOf" srcId="{3034D352-2F9E-488B-9A9C-48546209D568}" destId="{BD6654EF-0963-45E7-9E29-E6E517EC1AF0}" srcOrd="1" destOrd="0" presId="urn:microsoft.com/office/officeart/2008/layout/LinedList"/>
    <dgm:cxn modelId="{C5190C33-5F40-4725-A94D-EC61E25BE360}" type="presParOf" srcId="{BD6654EF-0963-45E7-9E29-E6E517EC1AF0}" destId="{2797DCBC-015B-4EEE-ABB4-0E3DF4BDC390}" srcOrd="0" destOrd="0" presId="urn:microsoft.com/office/officeart/2008/layout/LinedList"/>
    <dgm:cxn modelId="{F7395A2A-F87A-4CE0-85A1-AD722CF38BD7}" type="presParOf" srcId="{BD6654EF-0963-45E7-9E29-E6E517EC1AF0}" destId="{468EEFF9-894F-4DA3-A107-3CC021B80251}" srcOrd="1" destOrd="0" presId="urn:microsoft.com/office/officeart/2008/layout/LinedList"/>
    <dgm:cxn modelId="{EF36FD34-5676-421F-A58D-F9F69A8E96C1}" type="presParOf" srcId="{3034D352-2F9E-488B-9A9C-48546209D568}" destId="{FB094959-7B23-4EC6-A536-CA01DA1A2E53}" srcOrd="2" destOrd="0" presId="urn:microsoft.com/office/officeart/2008/layout/LinedList"/>
    <dgm:cxn modelId="{0E561397-87B3-4A10-BE79-D358761DED4D}" type="presParOf" srcId="{3034D352-2F9E-488B-9A9C-48546209D568}" destId="{5CC5D1CE-F5E5-4CBD-9963-E2F44805B336}" srcOrd="3" destOrd="0" presId="urn:microsoft.com/office/officeart/2008/layout/LinedList"/>
    <dgm:cxn modelId="{C35D0F31-D1BB-4A4B-92C8-59048B2E9DCA}" type="presParOf" srcId="{5CC5D1CE-F5E5-4CBD-9963-E2F44805B336}" destId="{23546583-9AFA-40A7-B75A-F76E0C5AD0A3}" srcOrd="0" destOrd="0" presId="urn:microsoft.com/office/officeart/2008/layout/LinedList"/>
    <dgm:cxn modelId="{2CF67298-33EC-4262-A4F2-B9F1F88FAF94}" type="presParOf" srcId="{5CC5D1CE-F5E5-4CBD-9963-E2F44805B336}" destId="{D6E65968-BE58-4E5F-AFD1-819B40D35589}" srcOrd="1" destOrd="0" presId="urn:microsoft.com/office/officeart/2008/layout/LinedList"/>
    <dgm:cxn modelId="{64398A67-806D-4F24-8247-98A748AF54BE}" type="presParOf" srcId="{3034D352-2F9E-488B-9A9C-48546209D568}" destId="{17B92CC9-F263-4C6C-B25D-D1028D6EF9A5}" srcOrd="4" destOrd="0" presId="urn:microsoft.com/office/officeart/2008/layout/LinedList"/>
    <dgm:cxn modelId="{9BE28B6C-5D28-49BE-9360-B57ED07FB88E}" type="presParOf" srcId="{3034D352-2F9E-488B-9A9C-48546209D568}" destId="{B861E501-F815-478E-9E41-CF9685732B52}" srcOrd="5" destOrd="0" presId="urn:microsoft.com/office/officeart/2008/layout/LinedList"/>
    <dgm:cxn modelId="{D8D7D089-718B-43D6-84E0-64D64FFEA8FF}" type="presParOf" srcId="{B861E501-F815-478E-9E41-CF9685732B52}" destId="{DB8611DF-C1C7-490B-A699-2C987EBF4359}" srcOrd="0" destOrd="0" presId="urn:microsoft.com/office/officeart/2008/layout/LinedList"/>
    <dgm:cxn modelId="{08D12422-41BD-4233-9769-C63CF18750B2}" type="presParOf" srcId="{B861E501-F815-478E-9E41-CF9685732B52}" destId="{E061334C-3566-45C4-BCCB-839541A24288}" srcOrd="1" destOrd="0" presId="urn:microsoft.com/office/officeart/2008/layout/LinedList"/>
    <dgm:cxn modelId="{206D3973-52E4-4F34-8E8B-CCE0E0116C48}" type="presParOf" srcId="{3034D352-2F9E-488B-9A9C-48546209D568}" destId="{B5C52AD0-3BCF-4FCF-B4AA-9A7BC7CBEBF6}" srcOrd="6" destOrd="0" presId="urn:microsoft.com/office/officeart/2008/layout/LinedList"/>
    <dgm:cxn modelId="{3D53EABE-45F8-4EA4-815C-8D8D9BA0F875}" type="presParOf" srcId="{3034D352-2F9E-488B-9A9C-48546209D568}" destId="{A6F40B89-4010-4231-9C7E-A071CDA3C074}" srcOrd="7" destOrd="0" presId="urn:microsoft.com/office/officeart/2008/layout/LinedList"/>
    <dgm:cxn modelId="{48AABFC5-F7DC-4FDE-8375-071FAD58A44E}" type="presParOf" srcId="{A6F40B89-4010-4231-9C7E-A071CDA3C074}" destId="{0CDA6CDF-8277-4020-B3F0-8B3F961863C1}" srcOrd="0" destOrd="0" presId="urn:microsoft.com/office/officeart/2008/layout/LinedList"/>
    <dgm:cxn modelId="{5FBF62EB-EEEE-4D6E-BBAA-B7CAC2A014A0}" type="presParOf" srcId="{A6F40B89-4010-4231-9C7E-A071CDA3C074}" destId="{B2C5813B-C0BB-4F28-B34E-C292A73016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08526-656C-48EA-BBCA-9FFF34C36754}" type="doc">
      <dgm:prSet loTypeId="urn:microsoft.com/office/officeart/2005/8/layout/vList2" loCatId="Inbox" qsTypeId="urn:microsoft.com/office/officeart/2005/8/quickstyle/simple1" qsCatId="simple" csTypeId="urn:microsoft.com/office/officeart/2005/8/colors/ColorSchemeForSuggestions" csCatId="other"/>
      <dgm:spPr/>
      <dgm:t>
        <a:bodyPr/>
        <a:lstStyle/>
        <a:p>
          <a:endParaRPr lang="en-US"/>
        </a:p>
      </dgm:t>
    </dgm:pt>
    <dgm:pt modelId="{9F62F126-934A-41C9-902A-3EFD7D8C0962}">
      <dgm:prSet custT="1"/>
      <dgm:spPr/>
      <dgm:t>
        <a:bodyPr/>
        <a:lstStyle/>
        <a:p>
          <a:r>
            <a:rPr lang="en-US" sz="7200" dirty="0">
              <a:latin typeface="Agency FB" panose="020B0503020202020204" pitchFamily="34" charset="0"/>
            </a:rPr>
            <a:t>MCAS 2.0 </a:t>
          </a:r>
        </a:p>
      </dgm:t>
    </dgm:pt>
    <dgm:pt modelId="{B8AA3031-095D-4361-B0F2-53041AE6D90D}" type="parTrans" cxnId="{C3677E07-C73C-4AAE-89EF-88A057AC771A}">
      <dgm:prSet/>
      <dgm:spPr/>
      <dgm:t>
        <a:bodyPr/>
        <a:lstStyle/>
        <a:p>
          <a:endParaRPr lang="en-US"/>
        </a:p>
      </dgm:t>
    </dgm:pt>
    <dgm:pt modelId="{DD005EB4-0CEF-46A9-A3E8-A2B8501189A1}" type="sibTrans" cxnId="{C3677E07-C73C-4AAE-89EF-88A057AC771A}">
      <dgm:prSet/>
      <dgm:spPr/>
      <dgm:t>
        <a:bodyPr/>
        <a:lstStyle/>
        <a:p>
          <a:endParaRPr lang="en-US"/>
        </a:p>
      </dgm:t>
    </dgm:pt>
    <dgm:pt modelId="{63785E48-AF41-4E08-8C9E-36267CABE418}">
      <dgm:prSet custT="1"/>
      <dgm:spPr/>
      <dgm:t>
        <a:bodyPr/>
        <a:lstStyle/>
        <a:p>
          <a:r>
            <a:rPr lang="en-US" sz="7200" dirty="0">
              <a:latin typeface="Agency FB" panose="020B0503020202020204" pitchFamily="34" charset="0"/>
            </a:rPr>
            <a:t>Test</a:t>
          </a:r>
        </a:p>
      </dgm:t>
    </dgm:pt>
    <dgm:pt modelId="{2F7809AA-0B78-411E-84C6-F8D221F8DDB5}" type="parTrans" cxnId="{2DA38192-2E5D-4BF9-891D-354E4F3BD654}">
      <dgm:prSet/>
      <dgm:spPr/>
      <dgm:t>
        <a:bodyPr/>
        <a:lstStyle/>
        <a:p>
          <a:endParaRPr lang="en-US"/>
        </a:p>
      </dgm:t>
    </dgm:pt>
    <dgm:pt modelId="{E40B3457-B550-4D30-BA05-A7AB6FEA13B9}" type="sibTrans" cxnId="{2DA38192-2E5D-4BF9-891D-354E4F3BD654}">
      <dgm:prSet/>
      <dgm:spPr/>
      <dgm:t>
        <a:bodyPr/>
        <a:lstStyle/>
        <a:p>
          <a:endParaRPr lang="en-US"/>
        </a:p>
      </dgm:t>
    </dgm:pt>
    <dgm:pt modelId="{4989B6CF-F0E2-451B-BDD7-906DE32FD211}">
      <dgm:prSet custT="1"/>
      <dgm:spPr/>
      <dgm:t>
        <a:bodyPr/>
        <a:lstStyle/>
        <a:p>
          <a:r>
            <a:rPr lang="en-US" sz="7200" dirty="0">
              <a:latin typeface="Agency FB" panose="020B0503020202020204" pitchFamily="34" charset="0"/>
            </a:rPr>
            <a:t>Features</a:t>
          </a:r>
        </a:p>
      </dgm:t>
    </dgm:pt>
    <dgm:pt modelId="{5D38501A-461C-4A3E-B7A9-3E1E40DE0ABA}" type="parTrans" cxnId="{2333CB31-C97B-4A5C-A9B0-925364B48EB7}">
      <dgm:prSet/>
      <dgm:spPr/>
      <dgm:t>
        <a:bodyPr/>
        <a:lstStyle/>
        <a:p>
          <a:endParaRPr lang="en-US"/>
        </a:p>
      </dgm:t>
    </dgm:pt>
    <dgm:pt modelId="{B85C0308-FCC7-460C-9222-979E7FC70F6B}" type="sibTrans" cxnId="{2333CB31-C97B-4A5C-A9B0-925364B48EB7}">
      <dgm:prSet/>
      <dgm:spPr/>
      <dgm:t>
        <a:bodyPr/>
        <a:lstStyle/>
        <a:p>
          <a:endParaRPr lang="en-US"/>
        </a:p>
      </dgm:t>
    </dgm:pt>
    <dgm:pt modelId="{54B367D9-FF66-48A1-95C3-F4257F35F43A}" type="pres">
      <dgm:prSet presAssocID="{91C08526-656C-48EA-BBCA-9FFF34C36754}" presName="linear" presStyleCnt="0">
        <dgm:presLayoutVars>
          <dgm:animLvl val="lvl"/>
          <dgm:resizeHandles val="exact"/>
        </dgm:presLayoutVars>
      </dgm:prSet>
      <dgm:spPr/>
    </dgm:pt>
    <dgm:pt modelId="{64292966-3571-4190-B879-1D11B7223D7E}" type="pres">
      <dgm:prSet presAssocID="{9F62F126-934A-41C9-902A-3EFD7D8C0962}" presName="parentText" presStyleLbl="node1" presStyleIdx="0" presStyleCnt="3" custLinFactNeighborX="100" custLinFactNeighborY="-17139">
        <dgm:presLayoutVars>
          <dgm:chMax val="0"/>
          <dgm:bulletEnabled val="1"/>
        </dgm:presLayoutVars>
      </dgm:prSet>
      <dgm:spPr/>
    </dgm:pt>
    <dgm:pt modelId="{3D13E6F5-4688-4B36-89C2-2171E2C94E61}" type="pres">
      <dgm:prSet presAssocID="{DD005EB4-0CEF-46A9-A3E8-A2B8501189A1}" presName="spacer" presStyleCnt="0"/>
      <dgm:spPr/>
    </dgm:pt>
    <dgm:pt modelId="{65A14719-32AB-44BC-BF9F-C38E3112C8CD}" type="pres">
      <dgm:prSet presAssocID="{63785E48-AF41-4E08-8C9E-36267CABE418}" presName="parentText" presStyleLbl="node1" presStyleIdx="1" presStyleCnt="3" custLinFactNeighborX="-18936" custLinFactNeighborY="-1">
        <dgm:presLayoutVars>
          <dgm:chMax val="0"/>
          <dgm:bulletEnabled val="1"/>
        </dgm:presLayoutVars>
      </dgm:prSet>
      <dgm:spPr/>
    </dgm:pt>
    <dgm:pt modelId="{F5DAD0CA-8DF8-4567-B788-0C3834DC29D6}" type="pres">
      <dgm:prSet presAssocID="{E40B3457-B550-4D30-BA05-A7AB6FEA13B9}" presName="spacer" presStyleCnt="0"/>
      <dgm:spPr/>
    </dgm:pt>
    <dgm:pt modelId="{42E4C331-A1F8-4A68-AC91-A9B506F3DE64}" type="pres">
      <dgm:prSet presAssocID="{4989B6CF-F0E2-451B-BDD7-906DE32FD211}" presName="parentText" presStyleLbl="node1" presStyleIdx="2" presStyleCnt="3">
        <dgm:presLayoutVars>
          <dgm:chMax val="0"/>
          <dgm:bulletEnabled val="1"/>
        </dgm:presLayoutVars>
      </dgm:prSet>
      <dgm:spPr/>
    </dgm:pt>
  </dgm:ptLst>
  <dgm:cxnLst>
    <dgm:cxn modelId="{C3677E07-C73C-4AAE-89EF-88A057AC771A}" srcId="{91C08526-656C-48EA-BBCA-9FFF34C36754}" destId="{9F62F126-934A-41C9-902A-3EFD7D8C0962}" srcOrd="0" destOrd="0" parTransId="{B8AA3031-095D-4361-B0F2-53041AE6D90D}" sibTransId="{DD005EB4-0CEF-46A9-A3E8-A2B8501189A1}"/>
    <dgm:cxn modelId="{2333CB31-C97B-4A5C-A9B0-925364B48EB7}" srcId="{91C08526-656C-48EA-BBCA-9FFF34C36754}" destId="{4989B6CF-F0E2-451B-BDD7-906DE32FD211}" srcOrd="2" destOrd="0" parTransId="{5D38501A-461C-4A3E-B7A9-3E1E40DE0ABA}" sibTransId="{B85C0308-FCC7-460C-9222-979E7FC70F6B}"/>
    <dgm:cxn modelId="{6D63B186-8BA8-47F3-ADC9-878B042A3C06}" type="presOf" srcId="{9F62F126-934A-41C9-902A-3EFD7D8C0962}" destId="{64292966-3571-4190-B879-1D11B7223D7E}" srcOrd="0" destOrd="0" presId="urn:microsoft.com/office/officeart/2005/8/layout/vList2"/>
    <dgm:cxn modelId="{2DA38192-2E5D-4BF9-891D-354E4F3BD654}" srcId="{91C08526-656C-48EA-BBCA-9FFF34C36754}" destId="{63785E48-AF41-4E08-8C9E-36267CABE418}" srcOrd="1" destOrd="0" parTransId="{2F7809AA-0B78-411E-84C6-F8D221F8DDB5}" sibTransId="{E40B3457-B550-4D30-BA05-A7AB6FEA13B9}"/>
    <dgm:cxn modelId="{C48C5E99-B724-423B-8D12-689008FC6ADA}" type="presOf" srcId="{4989B6CF-F0E2-451B-BDD7-906DE32FD211}" destId="{42E4C331-A1F8-4A68-AC91-A9B506F3DE64}" srcOrd="0" destOrd="0" presId="urn:microsoft.com/office/officeart/2005/8/layout/vList2"/>
    <dgm:cxn modelId="{D81638A1-380C-475D-B8BF-13C10B9CDA74}" type="presOf" srcId="{91C08526-656C-48EA-BBCA-9FFF34C36754}" destId="{54B367D9-FF66-48A1-95C3-F4257F35F43A}" srcOrd="0" destOrd="0" presId="urn:microsoft.com/office/officeart/2005/8/layout/vList2"/>
    <dgm:cxn modelId="{A507AAAF-D65D-46DF-BAB2-4B0C5B6C4C77}" type="presOf" srcId="{63785E48-AF41-4E08-8C9E-36267CABE418}" destId="{65A14719-32AB-44BC-BF9F-C38E3112C8CD}" srcOrd="0" destOrd="0" presId="urn:microsoft.com/office/officeart/2005/8/layout/vList2"/>
    <dgm:cxn modelId="{B3E455B4-CEA7-4CEE-B37E-0D9D85212CEF}" type="presParOf" srcId="{54B367D9-FF66-48A1-95C3-F4257F35F43A}" destId="{64292966-3571-4190-B879-1D11B7223D7E}" srcOrd="0" destOrd="0" presId="urn:microsoft.com/office/officeart/2005/8/layout/vList2"/>
    <dgm:cxn modelId="{00781EAF-96D4-4E51-B939-362AE0A02495}" type="presParOf" srcId="{54B367D9-FF66-48A1-95C3-F4257F35F43A}" destId="{3D13E6F5-4688-4B36-89C2-2171E2C94E61}" srcOrd="1" destOrd="0" presId="urn:microsoft.com/office/officeart/2005/8/layout/vList2"/>
    <dgm:cxn modelId="{FEE55F78-6E5F-49F0-9EBF-C52EEFE4AF0F}" type="presParOf" srcId="{54B367D9-FF66-48A1-95C3-F4257F35F43A}" destId="{65A14719-32AB-44BC-BF9F-C38E3112C8CD}" srcOrd="2" destOrd="0" presId="urn:microsoft.com/office/officeart/2005/8/layout/vList2"/>
    <dgm:cxn modelId="{02542723-AE96-4D4C-8EAA-09AE7B38C2E1}" type="presParOf" srcId="{54B367D9-FF66-48A1-95C3-F4257F35F43A}" destId="{F5DAD0CA-8DF8-4567-B788-0C3834DC29D6}" srcOrd="3" destOrd="0" presId="urn:microsoft.com/office/officeart/2005/8/layout/vList2"/>
    <dgm:cxn modelId="{EBD31555-2408-4D34-8F4C-488A1B0C5F60}" type="presParOf" srcId="{54B367D9-FF66-48A1-95C3-F4257F35F43A}" destId="{42E4C331-A1F8-4A68-AC91-A9B506F3DE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E37C4C6-642C-4CD4-B708-3609F2C22357}" type="doc">
      <dgm:prSet loTypeId="urn:microsoft.com/office/officeart/2005/8/layout/hierarchy2" loCatId="Inbox" qsTypeId="urn:microsoft.com/office/officeart/2005/8/quickstyle/simple1" qsCatId="simple" csTypeId="urn:microsoft.com/office/officeart/2005/8/colors/ColorSchemeForSuggestions" csCatId="other" phldr="1"/>
      <dgm:spPr/>
      <dgm:t>
        <a:bodyPr/>
        <a:lstStyle/>
        <a:p>
          <a:endParaRPr lang="en-US"/>
        </a:p>
      </dgm:t>
    </dgm:pt>
    <dgm:pt modelId="{2E01316F-811F-4B93-B8E0-1D0AECBAD0D9}">
      <dgm:prSet/>
      <dgm:spPr/>
      <dgm:t>
        <a:bodyPr/>
        <a:lstStyle/>
        <a:p>
          <a:r>
            <a:rPr lang="en-US" dirty="0">
              <a:latin typeface="Agency FB" panose="020B0503020202020204" pitchFamily="34" charset="0"/>
            </a:rPr>
            <a:t>Computer testing </a:t>
          </a:r>
        </a:p>
      </dgm:t>
    </dgm:pt>
    <dgm:pt modelId="{5C08128A-989A-4150-A3C0-87AA7659A606}" type="parTrans" cxnId="{B37637F9-AD46-4413-AFB4-02C1F750DFD5}">
      <dgm:prSet/>
      <dgm:spPr/>
      <dgm:t>
        <a:bodyPr/>
        <a:lstStyle/>
        <a:p>
          <a:endParaRPr lang="en-US"/>
        </a:p>
      </dgm:t>
    </dgm:pt>
    <dgm:pt modelId="{8B96F09A-C660-43F5-92BC-E47714B515F9}" type="sibTrans" cxnId="{B37637F9-AD46-4413-AFB4-02C1F750DFD5}">
      <dgm:prSet/>
      <dgm:spPr/>
      <dgm:t>
        <a:bodyPr/>
        <a:lstStyle/>
        <a:p>
          <a:endParaRPr lang="en-US"/>
        </a:p>
      </dgm:t>
    </dgm:pt>
    <dgm:pt modelId="{5C3569AA-501C-4C26-87BA-2CA4C5E9E754}">
      <dgm:prSet custT="1"/>
      <dgm:spPr/>
      <dgm:t>
        <a:bodyPr/>
        <a:lstStyle/>
        <a:p>
          <a:r>
            <a:rPr lang="en-US" sz="4400" dirty="0">
              <a:latin typeface="Agency FB" panose="020B0503020202020204" pitchFamily="34" charset="0"/>
            </a:rPr>
            <a:t>grades </a:t>
          </a:r>
        </a:p>
        <a:p>
          <a:r>
            <a:rPr lang="en-US" sz="6000" dirty="0">
              <a:latin typeface="Agency FB" panose="020B0503020202020204" pitchFamily="34" charset="0"/>
            </a:rPr>
            <a:t>4, 5, 7, 8</a:t>
          </a:r>
        </a:p>
      </dgm:t>
    </dgm:pt>
    <dgm:pt modelId="{9C6D312D-7384-41A5-80D0-C9978BA2752B}" type="parTrans" cxnId="{1CAE01B5-6071-4348-9A1C-CE72FA6BD0BB}">
      <dgm:prSet/>
      <dgm:spPr/>
      <dgm:t>
        <a:bodyPr/>
        <a:lstStyle/>
        <a:p>
          <a:endParaRPr lang="en-US"/>
        </a:p>
      </dgm:t>
    </dgm:pt>
    <dgm:pt modelId="{9452E573-2045-44F1-A7CA-97C0F8AE11D5}" type="sibTrans" cxnId="{1CAE01B5-6071-4348-9A1C-CE72FA6BD0BB}">
      <dgm:prSet/>
      <dgm:spPr/>
      <dgm:t>
        <a:bodyPr/>
        <a:lstStyle/>
        <a:p>
          <a:endParaRPr lang="en-US"/>
        </a:p>
      </dgm:t>
    </dgm:pt>
    <dgm:pt modelId="{54BF3818-E521-489A-A3C7-3BBFB61C6C0D}">
      <dgm:prSet/>
      <dgm:spPr/>
      <dgm:t>
        <a:bodyPr/>
        <a:lstStyle/>
        <a:p>
          <a:r>
            <a:rPr lang="en-US" dirty="0"/>
            <a:t>MUST</a:t>
          </a:r>
        </a:p>
      </dgm:t>
    </dgm:pt>
    <dgm:pt modelId="{3F2089DB-B16C-4E9C-BC60-7067877FE9EB}" type="parTrans" cxnId="{8A109CA0-E377-415A-961F-F0CD61D06017}">
      <dgm:prSet/>
      <dgm:spPr/>
      <dgm:t>
        <a:bodyPr/>
        <a:lstStyle/>
        <a:p>
          <a:endParaRPr lang="en-US"/>
        </a:p>
      </dgm:t>
    </dgm:pt>
    <dgm:pt modelId="{B3A6FF90-BE1C-4D2E-AA8A-86A2B02D807E}" type="sibTrans" cxnId="{8A109CA0-E377-415A-961F-F0CD61D06017}">
      <dgm:prSet/>
      <dgm:spPr/>
      <dgm:t>
        <a:bodyPr/>
        <a:lstStyle/>
        <a:p>
          <a:endParaRPr lang="en-US"/>
        </a:p>
      </dgm:t>
    </dgm:pt>
    <dgm:pt modelId="{9025F8AF-5A3E-42C3-B075-CE0E9202A773}">
      <dgm:prSet custT="1"/>
      <dgm:spPr/>
      <dgm:t>
        <a:bodyPr/>
        <a:lstStyle/>
        <a:p>
          <a:r>
            <a:rPr lang="en-US" sz="4800" dirty="0">
              <a:latin typeface="Agency FB" panose="020B0503020202020204" pitchFamily="34" charset="0"/>
            </a:rPr>
            <a:t>Use the practice test</a:t>
          </a:r>
        </a:p>
      </dgm:t>
    </dgm:pt>
    <dgm:pt modelId="{1A47A2B1-479C-417D-AB51-CB76645B7937}" type="parTrans" cxnId="{4F77888E-A212-45D2-A192-631374873B05}">
      <dgm:prSet/>
      <dgm:spPr/>
      <dgm:t>
        <a:bodyPr/>
        <a:lstStyle/>
        <a:p>
          <a:endParaRPr lang="en-US"/>
        </a:p>
      </dgm:t>
    </dgm:pt>
    <dgm:pt modelId="{8940A8BD-8E1B-418B-B533-5D8C7F14E426}" type="sibTrans" cxnId="{4F77888E-A212-45D2-A192-631374873B05}">
      <dgm:prSet/>
      <dgm:spPr/>
      <dgm:t>
        <a:bodyPr/>
        <a:lstStyle/>
        <a:p>
          <a:endParaRPr lang="en-US"/>
        </a:p>
      </dgm:t>
    </dgm:pt>
    <dgm:pt modelId="{5E23E46A-0876-4257-9C9C-F8A0BFD16892}" type="pres">
      <dgm:prSet presAssocID="{4E37C4C6-642C-4CD4-B708-3609F2C22357}" presName="diagram" presStyleCnt="0">
        <dgm:presLayoutVars>
          <dgm:chPref val="1"/>
          <dgm:dir/>
          <dgm:animOne val="branch"/>
          <dgm:animLvl val="lvl"/>
          <dgm:resizeHandles val="exact"/>
        </dgm:presLayoutVars>
      </dgm:prSet>
      <dgm:spPr/>
    </dgm:pt>
    <dgm:pt modelId="{CDC33180-E5D4-45F7-9D00-0732CDD71FDF}" type="pres">
      <dgm:prSet presAssocID="{2E01316F-811F-4B93-B8E0-1D0AECBAD0D9}" presName="root1" presStyleCnt="0"/>
      <dgm:spPr/>
    </dgm:pt>
    <dgm:pt modelId="{83E4925C-0530-4D8F-B869-43AE37EDDB5C}" type="pres">
      <dgm:prSet presAssocID="{2E01316F-811F-4B93-B8E0-1D0AECBAD0D9}" presName="LevelOneTextNode" presStyleLbl="node0" presStyleIdx="0" presStyleCnt="4">
        <dgm:presLayoutVars>
          <dgm:chPref val="3"/>
        </dgm:presLayoutVars>
      </dgm:prSet>
      <dgm:spPr/>
    </dgm:pt>
    <dgm:pt modelId="{50C8915E-9660-4CA8-AA91-588A15328ADA}" type="pres">
      <dgm:prSet presAssocID="{2E01316F-811F-4B93-B8E0-1D0AECBAD0D9}" presName="level2hierChild" presStyleCnt="0"/>
      <dgm:spPr/>
    </dgm:pt>
    <dgm:pt modelId="{D619FD26-8A08-4B07-BF1B-2AF1F0D840B7}" type="pres">
      <dgm:prSet presAssocID="{5C3569AA-501C-4C26-87BA-2CA4C5E9E754}" presName="root1" presStyleCnt="0"/>
      <dgm:spPr/>
    </dgm:pt>
    <dgm:pt modelId="{63C2512B-DB96-4038-A594-2A4666CFC3BC}" type="pres">
      <dgm:prSet presAssocID="{5C3569AA-501C-4C26-87BA-2CA4C5E9E754}" presName="LevelOneTextNode" presStyleLbl="node0" presStyleIdx="1" presStyleCnt="4" custScaleY="154999">
        <dgm:presLayoutVars>
          <dgm:chPref val="3"/>
        </dgm:presLayoutVars>
      </dgm:prSet>
      <dgm:spPr/>
    </dgm:pt>
    <dgm:pt modelId="{A7CC2414-02C4-4373-8019-E8D32100AAA9}" type="pres">
      <dgm:prSet presAssocID="{5C3569AA-501C-4C26-87BA-2CA4C5E9E754}" presName="level2hierChild" presStyleCnt="0"/>
      <dgm:spPr/>
    </dgm:pt>
    <dgm:pt modelId="{021C26B9-9F50-445B-BD7B-60FC362D0A71}" type="pres">
      <dgm:prSet presAssocID="{54BF3818-E521-489A-A3C7-3BBFB61C6C0D}" presName="root1" presStyleCnt="0"/>
      <dgm:spPr/>
    </dgm:pt>
    <dgm:pt modelId="{53CA9B69-D808-4BAD-AE0C-E86612BC5776}" type="pres">
      <dgm:prSet presAssocID="{54BF3818-E521-489A-A3C7-3BBFB61C6C0D}" presName="LevelOneTextNode" presStyleLbl="node0" presStyleIdx="2" presStyleCnt="4" custLinFactNeighborX="111" custLinFactNeighborY="7248">
        <dgm:presLayoutVars>
          <dgm:chPref val="3"/>
        </dgm:presLayoutVars>
      </dgm:prSet>
      <dgm:spPr/>
    </dgm:pt>
    <dgm:pt modelId="{6765A95D-ED54-47E8-8AEE-65A234FB33C6}" type="pres">
      <dgm:prSet presAssocID="{54BF3818-E521-489A-A3C7-3BBFB61C6C0D}" presName="level2hierChild" presStyleCnt="0"/>
      <dgm:spPr/>
    </dgm:pt>
    <dgm:pt modelId="{57513BD2-30B0-4C98-ABD6-9436A50AA6B7}" type="pres">
      <dgm:prSet presAssocID="{9025F8AF-5A3E-42C3-B075-CE0E9202A773}" presName="root1" presStyleCnt="0"/>
      <dgm:spPr/>
    </dgm:pt>
    <dgm:pt modelId="{0CE59FA5-F8A5-4B99-A0A3-91B628A8D69D}" type="pres">
      <dgm:prSet presAssocID="{9025F8AF-5A3E-42C3-B075-CE0E9202A773}" presName="LevelOneTextNode" presStyleLbl="node0" presStyleIdx="3" presStyleCnt="4">
        <dgm:presLayoutVars>
          <dgm:chPref val="3"/>
        </dgm:presLayoutVars>
      </dgm:prSet>
      <dgm:spPr/>
    </dgm:pt>
    <dgm:pt modelId="{67CA49E0-1546-46B9-8449-5B9716C65D84}" type="pres">
      <dgm:prSet presAssocID="{9025F8AF-5A3E-42C3-B075-CE0E9202A773}" presName="level2hierChild" presStyleCnt="0"/>
      <dgm:spPr/>
    </dgm:pt>
  </dgm:ptLst>
  <dgm:cxnLst>
    <dgm:cxn modelId="{7BE6FF21-5628-4FCE-98C5-717677E4EBE2}" type="presOf" srcId="{54BF3818-E521-489A-A3C7-3BBFB61C6C0D}" destId="{53CA9B69-D808-4BAD-AE0C-E86612BC5776}" srcOrd="0" destOrd="0" presId="urn:microsoft.com/office/officeart/2005/8/layout/hierarchy2"/>
    <dgm:cxn modelId="{A9E7E563-8EF0-47EC-8FF5-421B412E9B52}" type="presOf" srcId="{5C3569AA-501C-4C26-87BA-2CA4C5E9E754}" destId="{63C2512B-DB96-4038-A594-2A4666CFC3BC}" srcOrd="0" destOrd="0" presId="urn:microsoft.com/office/officeart/2005/8/layout/hierarchy2"/>
    <dgm:cxn modelId="{5FA96344-0E24-4A96-BD28-B327ECA10918}" type="presOf" srcId="{9025F8AF-5A3E-42C3-B075-CE0E9202A773}" destId="{0CE59FA5-F8A5-4B99-A0A3-91B628A8D69D}" srcOrd="0" destOrd="0" presId="urn:microsoft.com/office/officeart/2005/8/layout/hierarchy2"/>
    <dgm:cxn modelId="{4F77888E-A212-45D2-A192-631374873B05}" srcId="{4E37C4C6-642C-4CD4-B708-3609F2C22357}" destId="{9025F8AF-5A3E-42C3-B075-CE0E9202A773}" srcOrd="3" destOrd="0" parTransId="{1A47A2B1-479C-417D-AB51-CB76645B7937}" sibTransId="{8940A8BD-8E1B-418B-B533-5D8C7F14E426}"/>
    <dgm:cxn modelId="{8A109CA0-E377-415A-961F-F0CD61D06017}" srcId="{4E37C4C6-642C-4CD4-B708-3609F2C22357}" destId="{54BF3818-E521-489A-A3C7-3BBFB61C6C0D}" srcOrd="2" destOrd="0" parTransId="{3F2089DB-B16C-4E9C-BC60-7067877FE9EB}" sibTransId="{B3A6FF90-BE1C-4D2E-AA8A-86A2B02D807E}"/>
    <dgm:cxn modelId="{1CAE01B5-6071-4348-9A1C-CE72FA6BD0BB}" srcId="{4E37C4C6-642C-4CD4-B708-3609F2C22357}" destId="{5C3569AA-501C-4C26-87BA-2CA4C5E9E754}" srcOrd="1" destOrd="0" parTransId="{9C6D312D-7384-41A5-80D0-C9978BA2752B}" sibTransId="{9452E573-2045-44F1-A7CA-97C0F8AE11D5}"/>
    <dgm:cxn modelId="{6D723CB7-7E8F-4456-86CE-D40D8B17BEDD}" type="presOf" srcId="{4E37C4C6-642C-4CD4-B708-3609F2C22357}" destId="{5E23E46A-0876-4257-9C9C-F8A0BFD16892}" srcOrd="0" destOrd="0" presId="urn:microsoft.com/office/officeart/2005/8/layout/hierarchy2"/>
    <dgm:cxn modelId="{035D4DB9-CC2C-45B6-9EB8-D1B55BAD9DA8}" type="presOf" srcId="{2E01316F-811F-4B93-B8E0-1D0AECBAD0D9}" destId="{83E4925C-0530-4D8F-B869-43AE37EDDB5C}" srcOrd="0" destOrd="0" presId="urn:microsoft.com/office/officeart/2005/8/layout/hierarchy2"/>
    <dgm:cxn modelId="{B37637F9-AD46-4413-AFB4-02C1F750DFD5}" srcId="{4E37C4C6-642C-4CD4-B708-3609F2C22357}" destId="{2E01316F-811F-4B93-B8E0-1D0AECBAD0D9}" srcOrd="0" destOrd="0" parTransId="{5C08128A-989A-4150-A3C0-87AA7659A606}" sibTransId="{8B96F09A-C660-43F5-92BC-E47714B515F9}"/>
    <dgm:cxn modelId="{5458BD4F-BEE2-4C96-8AFD-02A0414065D2}" type="presParOf" srcId="{5E23E46A-0876-4257-9C9C-F8A0BFD16892}" destId="{CDC33180-E5D4-45F7-9D00-0732CDD71FDF}" srcOrd="0" destOrd="0" presId="urn:microsoft.com/office/officeart/2005/8/layout/hierarchy2"/>
    <dgm:cxn modelId="{10B5A489-E8D8-45D3-91A2-66D994264BB8}" type="presParOf" srcId="{CDC33180-E5D4-45F7-9D00-0732CDD71FDF}" destId="{83E4925C-0530-4D8F-B869-43AE37EDDB5C}" srcOrd="0" destOrd="0" presId="urn:microsoft.com/office/officeart/2005/8/layout/hierarchy2"/>
    <dgm:cxn modelId="{D6A6D64E-5E43-4F7E-83A5-97968C567538}" type="presParOf" srcId="{CDC33180-E5D4-45F7-9D00-0732CDD71FDF}" destId="{50C8915E-9660-4CA8-AA91-588A15328ADA}" srcOrd="1" destOrd="0" presId="urn:microsoft.com/office/officeart/2005/8/layout/hierarchy2"/>
    <dgm:cxn modelId="{A5148EC2-B297-4E17-A4AF-2F0CF4C217EF}" type="presParOf" srcId="{5E23E46A-0876-4257-9C9C-F8A0BFD16892}" destId="{D619FD26-8A08-4B07-BF1B-2AF1F0D840B7}" srcOrd="1" destOrd="0" presId="urn:microsoft.com/office/officeart/2005/8/layout/hierarchy2"/>
    <dgm:cxn modelId="{274EEBB0-A8BB-4540-B86E-3008BCF4E043}" type="presParOf" srcId="{D619FD26-8A08-4B07-BF1B-2AF1F0D840B7}" destId="{63C2512B-DB96-4038-A594-2A4666CFC3BC}" srcOrd="0" destOrd="0" presId="urn:microsoft.com/office/officeart/2005/8/layout/hierarchy2"/>
    <dgm:cxn modelId="{8F03698E-5232-4CBA-8547-7D781ED4A070}" type="presParOf" srcId="{D619FD26-8A08-4B07-BF1B-2AF1F0D840B7}" destId="{A7CC2414-02C4-4373-8019-E8D32100AAA9}" srcOrd="1" destOrd="0" presId="urn:microsoft.com/office/officeart/2005/8/layout/hierarchy2"/>
    <dgm:cxn modelId="{F12B416B-196D-4780-9583-2FEFB1E989CB}" type="presParOf" srcId="{5E23E46A-0876-4257-9C9C-F8A0BFD16892}" destId="{021C26B9-9F50-445B-BD7B-60FC362D0A71}" srcOrd="2" destOrd="0" presId="urn:microsoft.com/office/officeart/2005/8/layout/hierarchy2"/>
    <dgm:cxn modelId="{377583C3-4849-493E-BA63-8338B1A836CD}" type="presParOf" srcId="{021C26B9-9F50-445B-BD7B-60FC362D0A71}" destId="{53CA9B69-D808-4BAD-AE0C-E86612BC5776}" srcOrd="0" destOrd="0" presId="urn:microsoft.com/office/officeart/2005/8/layout/hierarchy2"/>
    <dgm:cxn modelId="{51902AED-9A3D-429F-B686-322EC16FBAD5}" type="presParOf" srcId="{021C26B9-9F50-445B-BD7B-60FC362D0A71}" destId="{6765A95D-ED54-47E8-8AEE-65A234FB33C6}" srcOrd="1" destOrd="0" presId="urn:microsoft.com/office/officeart/2005/8/layout/hierarchy2"/>
    <dgm:cxn modelId="{83D45FF2-7B57-4902-91DC-3D9BECC95C17}" type="presParOf" srcId="{5E23E46A-0876-4257-9C9C-F8A0BFD16892}" destId="{57513BD2-30B0-4C98-ABD6-9436A50AA6B7}" srcOrd="3" destOrd="0" presId="urn:microsoft.com/office/officeart/2005/8/layout/hierarchy2"/>
    <dgm:cxn modelId="{46669698-CA23-49B3-83A4-4137C7229C5E}" type="presParOf" srcId="{57513BD2-30B0-4C98-ABD6-9436A50AA6B7}" destId="{0CE59FA5-F8A5-4B99-A0A3-91B628A8D69D}" srcOrd="0" destOrd="0" presId="urn:microsoft.com/office/officeart/2005/8/layout/hierarchy2"/>
    <dgm:cxn modelId="{4D7E78D2-51F2-4AA9-8C91-2453B8647325}" type="presParOf" srcId="{57513BD2-30B0-4C98-ABD6-9436A50AA6B7}" destId="{67CA49E0-1546-46B9-8449-5B9716C65D8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BBC62-EC8B-4FA8-AC3D-23B63EF5F81B}"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F09768C0-FA27-4ED9-8794-4D10D476533C}">
      <dgm:prSet custT="1"/>
      <dgm:spPr/>
      <dgm:t>
        <a:bodyPr/>
        <a:lstStyle/>
        <a:p>
          <a:r>
            <a:rPr lang="en-US" sz="7200" dirty="0">
              <a:latin typeface="Agency FB" panose="020B0503020202020204" pitchFamily="34" charset="0"/>
            </a:rPr>
            <a:t>MCAS 2.0</a:t>
          </a:r>
        </a:p>
      </dgm:t>
    </dgm:pt>
    <dgm:pt modelId="{3D97E0D4-1D98-4DD6-8252-A0F047101E6E}" type="parTrans" cxnId="{A8ED66A2-F4C6-4A71-969D-C135AEBE47A0}">
      <dgm:prSet/>
      <dgm:spPr/>
      <dgm:t>
        <a:bodyPr/>
        <a:lstStyle/>
        <a:p>
          <a:endParaRPr lang="en-US"/>
        </a:p>
      </dgm:t>
    </dgm:pt>
    <dgm:pt modelId="{DBAC9454-7DA1-4B97-AED0-F22135ACE4DE}" type="sibTrans" cxnId="{A8ED66A2-F4C6-4A71-969D-C135AEBE47A0}">
      <dgm:prSet/>
      <dgm:spPr/>
      <dgm:t>
        <a:bodyPr/>
        <a:lstStyle/>
        <a:p>
          <a:endParaRPr lang="en-US"/>
        </a:p>
      </dgm:t>
    </dgm:pt>
    <dgm:pt modelId="{94CC3DFC-A485-4221-89F3-7701E70E86E8}">
      <dgm:prSet custT="1"/>
      <dgm:spPr/>
      <dgm:t>
        <a:bodyPr/>
        <a:lstStyle/>
        <a:p>
          <a:r>
            <a:rPr lang="en-US" sz="6000" dirty="0"/>
            <a:t>Is about</a:t>
          </a:r>
        </a:p>
      </dgm:t>
    </dgm:pt>
    <dgm:pt modelId="{AFA98B50-AA9D-41D1-90A8-4976E55EEE97}" type="parTrans" cxnId="{B5B8DB96-E152-4952-A1DC-EACB284B7A09}">
      <dgm:prSet/>
      <dgm:spPr/>
      <dgm:t>
        <a:bodyPr/>
        <a:lstStyle/>
        <a:p>
          <a:endParaRPr lang="en-US"/>
        </a:p>
      </dgm:t>
    </dgm:pt>
    <dgm:pt modelId="{BC90F76C-3FED-4749-A924-5248830158CB}" type="sibTrans" cxnId="{B5B8DB96-E152-4952-A1DC-EACB284B7A09}">
      <dgm:prSet/>
      <dgm:spPr/>
      <dgm:t>
        <a:bodyPr/>
        <a:lstStyle/>
        <a:p>
          <a:endParaRPr lang="en-US"/>
        </a:p>
      </dgm:t>
    </dgm:pt>
    <dgm:pt modelId="{255C76FC-2A31-4D3F-A88F-B0345A0B4359}">
      <dgm:prSet custT="1"/>
      <dgm:spPr/>
      <dgm:t>
        <a:bodyPr/>
        <a:lstStyle/>
        <a:p>
          <a:r>
            <a:rPr lang="en-US" sz="9600" dirty="0">
              <a:latin typeface="Agency FB" panose="020B0503020202020204" pitchFamily="34" charset="0"/>
            </a:rPr>
            <a:t>EVIDENCE</a:t>
          </a:r>
        </a:p>
      </dgm:t>
    </dgm:pt>
    <dgm:pt modelId="{B7F28FB7-4AC4-4053-B89B-7F177B7B0AD9}" type="parTrans" cxnId="{40C787B5-B242-465D-A5A9-ABC6EB45CA7A}">
      <dgm:prSet/>
      <dgm:spPr/>
      <dgm:t>
        <a:bodyPr/>
        <a:lstStyle/>
        <a:p>
          <a:endParaRPr lang="en-US"/>
        </a:p>
      </dgm:t>
    </dgm:pt>
    <dgm:pt modelId="{3234CEE8-8C8E-4243-9963-C7021E0CEBC8}" type="sibTrans" cxnId="{40C787B5-B242-465D-A5A9-ABC6EB45CA7A}">
      <dgm:prSet/>
      <dgm:spPr/>
      <dgm:t>
        <a:bodyPr/>
        <a:lstStyle/>
        <a:p>
          <a:endParaRPr lang="en-US"/>
        </a:p>
      </dgm:t>
    </dgm:pt>
    <dgm:pt modelId="{CBFCC5B7-776C-4E41-B769-30C6FFC91176}" type="pres">
      <dgm:prSet presAssocID="{8EEBBC62-EC8B-4FA8-AC3D-23B63EF5F81B}" presName="linear" presStyleCnt="0">
        <dgm:presLayoutVars>
          <dgm:animLvl val="lvl"/>
          <dgm:resizeHandles val="exact"/>
        </dgm:presLayoutVars>
      </dgm:prSet>
      <dgm:spPr/>
    </dgm:pt>
    <dgm:pt modelId="{815112DA-E2C4-41FA-8CDD-A43ED458C6BB}" type="pres">
      <dgm:prSet presAssocID="{F09768C0-FA27-4ED9-8794-4D10D476533C}" presName="parentText" presStyleLbl="node1" presStyleIdx="0" presStyleCnt="3">
        <dgm:presLayoutVars>
          <dgm:chMax val="0"/>
          <dgm:bulletEnabled val="1"/>
        </dgm:presLayoutVars>
      </dgm:prSet>
      <dgm:spPr/>
    </dgm:pt>
    <dgm:pt modelId="{DA50813C-AE8F-43EE-8679-DEAAECD97987}" type="pres">
      <dgm:prSet presAssocID="{DBAC9454-7DA1-4B97-AED0-F22135ACE4DE}" presName="spacer" presStyleCnt="0"/>
      <dgm:spPr/>
    </dgm:pt>
    <dgm:pt modelId="{36C61261-B293-472D-9868-0C515C438589}" type="pres">
      <dgm:prSet presAssocID="{94CC3DFC-A485-4221-89F3-7701E70E86E8}" presName="parentText" presStyleLbl="node1" presStyleIdx="1" presStyleCnt="3" custLinFactY="1229" custLinFactNeighborX="-2303" custLinFactNeighborY="100000">
        <dgm:presLayoutVars>
          <dgm:chMax val="0"/>
          <dgm:bulletEnabled val="1"/>
        </dgm:presLayoutVars>
      </dgm:prSet>
      <dgm:spPr/>
    </dgm:pt>
    <dgm:pt modelId="{594F6E0C-99C2-492E-AAAB-BFDD5AE34019}" type="pres">
      <dgm:prSet presAssocID="{BC90F76C-3FED-4749-A924-5248830158CB}" presName="spacer" presStyleCnt="0"/>
      <dgm:spPr/>
    </dgm:pt>
    <dgm:pt modelId="{2CBA43FE-42FF-4168-B9B1-D3A8D0535095}" type="pres">
      <dgm:prSet presAssocID="{255C76FC-2A31-4D3F-A88F-B0345A0B4359}" presName="parentText" presStyleLbl="node1" presStyleIdx="2" presStyleCnt="3">
        <dgm:presLayoutVars>
          <dgm:chMax val="0"/>
          <dgm:bulletEnabled val="1"/>
        </dgm:presLayoutVars>
      </dgm:prSet>
      <dgm:spPr/>
    </dgm:pt>
  </dgm:ptLst>
  <dgm:cxnLst>
    <dgm:cxn modelId="{5833D86A-1014-4411-A3D2-A49C4182F90B}" type="presOf" srcId="{8EEBBC62-EC8B-4FA8-AC3D-23B63EF5F81B}" destId="{CBFCC5B7-776C-4E41-B769-30C6FFC91176}" srcOrd="0" destOrd="0" presId="urn:microsoft.com/office/officeart/2005/8/layout/vList2"/>
    <dgm:cxn modelId="{B584B982-2EB4-4F45-B2FB-E8B277D1FB3A}" type="presOf" srcId="{94CC3DFC-A485-4221-89F3-7701E70E86E8}" destId="{36C61261-B293-472D-9868-0C515C438589}" srcOrd="0" destOrd="0" presId="urn:microsoft.com/office/officeart/2005/8/layout/vList2"/>
    <dgm:cxn modelId="{B5B8DB96-E152-4952-A1DC-EACB284B7A09}" srcId="{8EEBBC62-EC8B-4FA8-AC3D-23B63EF5F81B}" destId="{94CC3DFC-A485-4221-89F3-7701E70E86E8}" srcOrd="1" destOrd="0" parTransId="{AFA98B50-AA9D-41D1-90A8-4976E55EEE97}" sibTransId="{BC90F76C-3FED-4749-A924-5248830158CB}"/>
    <dgm:cxn modelId="{A8ED66A2-F4C6-4A71-969D-C135AEBE47A0}" srcId="{8EEBBC62-EC8B-4FA8-AC3D-23B63EF5F81B}" destId="{F09768C0-FA27-4ED9-8794-4D10D476533C}" srcOrd="0" destOrd="0" parTransId="{3D97E0D4-1D98-4DD6-8252-A0F047101E6E}" sibTransId="{DBAC9454-7DA1-4B97-AED0-F22135ACE4DE}"/>
    <dgm:cxn modelId="{C1E86BA3-2E2D-4566-8C7E-8F59DEE8B94F}" type="presOf" srcId="{255C76FC-2A31-4D3F-A88F-B0345A0B4359}" destId="{2CBA43FE-42FF-4168-B9B1-D3A8D0535095}" srcOrd="0" destOrd="0" presId="urn:microsoft.com/office/officeart/2005/8/layout/vList2"/>
    <dgm:cxn modelId="{05B54AA4-9BE8-41EA-8B9E-08932C1283D0}" type="presOf" srcId="{F09768C0-FA27-4ED9-8794-4D10D476533C}" destId="{815112DA-E2C4-41FA-8CDD-A43ED458C6BB}" srcOrd="0" destOrd="0" presId="urn:microsoft.com/office/officeart/2005/8/layout/vList2"/>
    <dgm:cxn modelId="{40C787B5-B242-465D-A5A9-ABC6EB45CA7A}" srcId="{8EEBBC62-EC8B-4FA8-AC3D-23B63EF5F81B}" destId="{255C76FC-2A31-4D3F-A88F-B0345A0B4359}" srcOrd="2" destOrd="0" parTransId="{B7F28FB7-4AC4-4053-B89B-7F177B7B0AD9}" sibTransId="{3234CEE8-8C8E-4243-9963-C7021E0CEBC8}"/>
    <dgm:cxn modelId="{C8F463A5-BD59-499D-A2A4-4752ABBC384E}" type="presParOf" srcId="{CBFCC5B7-776C-4E41-B769-30C6FFC91176}" destId="{815112DA-E2C4-41FA-8CDD-A43ED458C6BB}" srcOrd="0" destOrd="0" presId="urn:microsoft.com/office/officeart/2005/8/layout/vList2"/>
    <dgm:cxn modelId="{BE9F2EC8-550B-4BAE-BA24-C8C68EA81471}" type="presParOf" srcId="{CBFCC5B7-776C-4E41-B769-30C6FFC91176}" destId="{DA50813C-AE8F-43EE-8679-DEAAECD97987}" srcOrd="1" destOrd="0" presId="urn:microsoft.com/office/officeart/2005/8/layout/vList2"/>
    <dgm:cxn modelId="{A516AA33-8D9C-4B91-992A-C09D50FE5646}" type="presParOf" srcId="{CBFCC5B7-776C-4E41-B769-30C6FFC91176}" destId="{36C61261-B293-472D-9868-0C515C438589}" srcOrd="2" destOrd="0" presId="urn:microsoft.com/office/officeart/2005/8/layout/vList2"/>
    <dgm:cxn modelId="{88014F1C-5887-41BB-BC7A-0ED0A603B879}" type="presParOf" srcId="{CBFCC5B7-776C-4E41-B769-30C6FFC91176}" destId="{594F6E0C-99C2-492E-AAAB-BFDD5AE34019}" srcOrd="3" destOrd="0" presId="urn:microsoft.com/office/officeart/2005/8/layout/vList2"/>
    <dgm:cxn modelId="{586C73B2-CA40-413D-A8EF-980CEC508788}" type="presParOf" srcId="{CBFCC5B7-776C-4E41-B769-30C6FFC91176}" destId="{2CBA43FE-42FF-4168-B9B1-D3A8D05350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648AE1-630A-4F44-9C0A-C966655B7931}"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0F6E5C0A-793D-4749-B335-56D9800520F6}">
      <dgm:prSet/>
      <dgm:spPr/>
      <dgm:t>
        <a:bodyPr/>
        <a:lstStyle/>
        <a:p>
          <a:r>
            <a:rPr lang="en-US"/>
            <a:t>MCAS 2.0</a:t>
          </a:r>
        </a:p>
      </dgm:t>
    </dgm:pt>
    <dgm:pt modelId="{388CD195-3AA1-4EEB-A3D6-7AF2D2BC34B0}" type="parTrans" cxnId="{01715F47-AF3F-4DA8-88F7-582D238283AD}">
      <dgm:prSet/>
      <dgm:spPr/>
      <dgm:t>
        <a:bodyPr/>
        <a:lstStyle/>
        <a:p>
          <a:endParaRPr lang="en-US"/>
        </a:p>
      </dgm:t>
    </dgm:pt>
    <dgm:pt modelId="{712C8A89-A732-4479-83C5-0CB1A1BA2A75}" type="sibTrans" cxnId="{01715F47-AF3F-4DA8-88F7-582D238283AD}">
      <dgm:prSet/>
      <dgm:spPr/>
      <dgm:t>
        <a:bodyPr/>
        <a:lstStyle/>
        <a:p>
          <a:endParaRPr lang="en-US"/>
        </a:p>
      </dgm:t>
    </dgm:pt>
    <dgm:pt modelId="{BABB0BE6-CF93-4C1E-A476-ED8FEF0727D4}">
      <dgm:prSet/>
      <dgm:spPr/>
      <dgm:t>
        <a:bodyPr/>
        <a:lstStyle/>
        <a:p>
          <a:r>
            <a:rPr lang="en-US"/>
            <a:t>Is Part A,</a:t>
          </a:r>
        </a:p>
      </dgm:t>
    </dgm:pt>
    <dgm:pt modelId="{03DAAE9D-0869-4E9F-A1C4-150346D70500}" type="parTrans" cxnId="{26095852-3897-451D-AD35-C0B391328165}">
      <dgm:prSet/>
      <dgm:spPr/>
      <dgm:t>
        <a:bodyPr/>
        <a:lstStyle/>
        <a:p>
          <a:endParaRPr lang="en-US"/>
        </a:p>
      </dgm:t>
    </dgm:pt>
    <dgm:pt modelId="{2E569513-815D-4090-AB3B-EA6EEC0B3D6E}" type="sibTrans" cxnId="{26095852-3897-451D-AD35-C0B391328165}">
      <dgm:prSet/>
      <dgm:spPr/>
      <dgm:t>
        <a:bodyPr/>
        <a:lstStyle/>
        <a:p>
          <a:endParaRPr lang="en-US"/>
        </a:p>
      </dgm:t>
    </dgm:pt>
    <dgm:pt modelId="{B6D7A267-A8BA-41FD-B776-19EE92D1C035}">
      <dgm:prSet/>
      <dgm:spPr/>
      <dgm:t>
        <a:bodyPr/>
        <a:lstStyle/>
        <a:p>
          <a:r>
            <a:rPr lang="en-US" dirty="0"/>
            <a:t>Part B: Evidence</a:t>
          </a:r>
        </a:p>
      </dgm:t>
    </dgm:pt>
    <dgm:pt modelId="{2F971596-985D-4884-AD45-3D12FF481AC5}" type="parTrans" cxnId="{AB062EA7-3639-49F3-9B50-9B95DC8BB12C}">
      <dgm:prSet/>
      <dgm:spPr/>
      <dgm:t>
        <a:bodyPr/>
        <a:lstStyle/>
        <a:p>
          <a:endParaRPr lang="en-US"/>
        </a:p>
      </dgm:t>
    </dgm:pt>
    <dgm:pt modelId="{547B4249-2C44-41E1-8FEB-0AFA8CB0422E}" type="sibTrans" cxnId="{AB062EA7-3639-49F3-9B50-9B95DC8BB12C}">
      <dgm:prSet/>
      <dgm:spPr/>
      <dgm:t>
        <a:bodyPr/>
        <a:lstStyle/>
        <a:p>
          <a:endParaRPr lang="en-US"/>
        </a:p>
      </dgm:t>
    </dgm:pt>
    <dgm:pt modelId="{E8D59323-F577-425A-9EF7-8DE8F15322EC}" type="pres">
      <dgm:prSet presAssocID="{22648AE1-630A-4F44-9C0A-C966655B7931}" presName="linear" presStyleCnt="0">
        <dgm:presLayoutVars>
          <dgm:animLvl val="lvl"/>
          <dgm:resizeHandles val="exact"/>
        </dgm:presLayoutVars>
      </dgm:prSet>
      <dgm:spPr/>
    </dgm:pt>
    <dgm:pt modelId="{EA1AA8B5-1A8B-4705-A7F1-9734C20DA3ED}" type="pres">
      <dgm:prSet presAssocID="{0F6E5C0A-793D-4749-B335-56D9800520F6}" presName="parentText" presStyleLbl="node1" presStyleIdx="0" presStyleCnt="3">
        <dgm:presLayoutVars>
          <dgm:chMax val="0"/>
          <dgm:bulletEnabled val="1"/>
        </dgm:presLayoutVars>
      </dgm:prSet>
      <dgm:spPr/>
    </dgm:pt>
    <dgm:pt modelId="{9D976B5A-A353-4C14-A924-5E94E36B1F7B}" type="pres">
      <dgm:prSet presAssocID="{712C8A89-A732-4479-83C5-0CB1A1BA2A75}" presName="spacer" presStyleCnt="0"/>
      <dgm:spPr/>
    </dgm:pt>
    <dgm:pt modelId="{74EDF1B1-E988-4122-91C8-FD2AC23051DE}" type="pres">
      <dgm:prSet presAssocID="{BABB0BE6-CF93-4C1E-A476-ED8FEF0727D4}" presName="parentText" presStyleLbl="node1" presStyleIdx="1" presStyleCnt="3">
        <dgm:presLayoutVars>
          <dgm:chMax val="0"/>
          <dgm:bulletEnabled val="1"/>
        </dgm:presLayoutVars>
      </dgm:prSet>
      <dgm:spPr/>
    </dgm:pt>
    <dgm:pt modelId="{E78455D7-E691-4F8B-BC97-5A9EF812A3EE}" type="pres">
      <dgm:prSet presAssocID="{2E569513-815D-4090-AB3B-EA6EEC0B3D6E}" presName="spacer" presStyleCnt="0"/>
      <dgm:spPr/>
    </dgm:pt>
    <dgm:pt modelId="{0DEB715D-32EC-426A-B36D-035C88E3CBCE}" type="pres">
      <dgm:prSet presAssocID="{B6D7A267-A8BA-41FD-B776-19EE92D1C035}" presName="parentText" presStyleLbl="node1" presStyleIdx="2" presStyleCnt="3">
        <dgm:presLayoutVars>
          <dgm:chMax val="0"/>
          <dgm:bulletEnabled val="1"/>
        </dgm:presLayoutVars>
      </dgm:prSet>
      <dgm:spPr/>
    </dgm:pt>
  </dgm:ptLst>
  <dgm:cxnLst>
    <dgm:cxn modelId="{756F5C25-29F6-40DA-979C-45639BB47A08}" type="presOf" srcId="{0F6E5C0A-793D-4749-B335-56D9800520F6}" destId="{EA1AA8B5-1A8B-4705-A7F1-9734C20DA3ED}" srcOrd="0" destOrd="0" presId="urn:microsoft.com/office/officeart/2005/8/layout/vList2"/>
    <dgm:cxn modelId="{01715F47-AF3F-4DA8-88F7-582D238283AD}" srcId="{22648AE1-630A-4F44-9C0A-C966655B7931}" destId="{0F6E5C0A-793D-4749-B335-56D9800520F6}" srcOrd="0" destOrd="0" parTransId="{388CD195-3AA1-4EEB-A3D6-7AF2D2BC34B0}" sibTransId="{712C8A89-A732-4479-83C5-0CB1A1BA2A75}"/>
    <dgm:cxn modelId="{26095852-3897-451D-AD35-C0B391328165}" srcId="{22648AE1-630A-4F44-9C0A-C966655B7931}" destId="{BABB0BE6-CF93-4C1E-A476-ED8FEF0727D4}" srcOrd="1" destOrd="0" parTransId="{03DAAE9D-0869-4E9F-A1C4-150346D70500}" sibTransId="{2E569513-815D-4090-AB3B-EA6EEC0B3D6E}"/>
    <dgm:cxn modelId="{99DE2577-8993-4B22-8733-5C60920EE408}" type="presOf" srcId="{B6D7A267-A8BA-41FD-B776-19EE92D1C035}" destId="{0DEB715D-32EC-426A-B36D-035C88E3CBCE}" srcOrd="0" destOrd="0" presId="urn:microsoft.com/office/officeart/2005/8/layout/vList2"/>
    <dgm:cxn modelId="{AB062EA7-3639-49F3-9B50-9B95DC8BB12C}" srcId="{22648AE1-630A-4F44-9C0A-C966655B7931}" destId="{B6D7A267-A8BA-41FD-B776-19EE92D1C035}" srcOrd="2" destOrd="0" parTransId="{2F971596-985D-4884-AD45-3D12FF481AC5}" sibTransId="{547B4249-2C44-41E1-8FEB-0AFA8CB0422E}"/>
    <dgm:cxn modelId="{7BCE66DF-A9F6-4FC1-B5BB-12DC1036C1B7}" type="presOf" srcId="{22648AE1-630A-4F44-9C0A-C966655B7931}" destId="{E8D59323-F577-425A-9EF7-8DE8F15322EC}" srcOrd="0" destOrd="0" presId="urn:microsoft.com/office/officeart/2005/8/layout/vList2"/>
    <dgm:cxn modelId="{E72A7FF3-469E-42BB-81BA-4937E83411FA}" type="presOf" srcId="{BABB0BE6-CF93-4C1E-A476-ED8FEF0727D4}" destId="{74EDF1B1-E988-4122-91C8-FD2AC23051DE}" srcOrd="0" destOrd="0" presId="urn:microsoft.com/office/officeart/2005/8/layout/vList2"/>
    <dgm:cxn modelId="{85CAAADB-1918-4D9C-BA20-55DF89F36D6E}" type="presParOf" srcId="{E8D59323-F577-425A-9EF7-8DE8F15322EC}" destId="{EA1AA8B5-1A8B-4705-A7F1-9734C20DA3ED}" srcOrd="0" destOrd="0" presId="urn:microsoft.com/office/officeart/2005/8/layout/vList2"/>
    <dgm:cxn modelId="{BBED3F32-EFF5-4849-9065-558A15B3D758}" type="presParOf" srcId="{E8D59323-F577-425A-9EF7-8DE8F15322EC}" destId="{9D976B5A-A353-4C14-A924-5E94E36B1F7B}" srcOrd="1" destOrd="0" presId="urn:microsoft.com/office/officeart/2005/8/layout/vList2"/>
    <dgm:cxn modelId="{5C7CAC2B-6B77-46DC-96CC-AFE611B49F60}" type="presParOf" srcId="{E8D59323-F577-425A-9EF7-8DE8F15322EC}" destId="{74EDF1B1-E988-4122-91C8-FD2AC23051DE}" srcOrd="2" destOrd="0" presId="urn:microsoft.com/office/officeart/2005/8/layout/vList2"/>
    <dgm:cxn modelId="{08686FB4-FF8D-4EA9-9C20-0D1FD8AD5D9B}" type="presParOf" srcId="{E8D59323-F577-425A-9EF7-8DE8F15322EC}" destId="{E78455D7-E691-4F8B-BC97-5A9EF812A3EE}" srcOrd="3" destOrd="0" presId="urn:microsoft.com/office/officeart/2005/8/layout/vList2"/>
    <dgm:cxn modelId="{11851511-931D-41F4-8E15-A05B6942D506}" type="presParOf" srcId="{E8D59323-F577-425A-9EF7-8DE8F15322EC}" destId="{0DEB715D-32EC-426A-B36D-035C88E3CB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AEAE5-CECA-40C3-9EA1-DE3DC03D0972}" type="doc">
      <dgm:prSet loTypeId="urn:microsoft.com/office/officeart/2005/8/layout/vList2" loCatId="Inbox" qsTypeId="urn:microsoft.com/office/officeart/2005/8/quickstyle/simple1" qsCatId="simple" csTypeId="urn:microsoft.com/office/officeart/2005/8/colors/ColorSchemeForSuggestions" csCatId="other"/>
      <dgm:spPr/>
      <dgm:t>
        <a:bodyPr/>
        <a:lstStyle/>
        <a:p>
          <a:endParaRPr lang="en-US"/>
        </a:p>
      </dgm:t>
    </dgm:pt>
    <dgm:pt modelId="{BF085F40-478B-4F19-B349-17A85B1E5E9B}">
      <dgm:prSet/>
      <dgm:spPr/>
      <dgm:t>
        <a:bodyPr/>
        <a:lstStyle/>
        <a:p>
          <a:r>
            <a:rPr lang="en-US"/>
            <a:t>MCAS 2.0</a:t>
          </a:r>
        </a:p>
      </dgm:t>
    </dgm:pt>
    <dgm:pt modelId="{85B28E78-8202-415D-B705-60869F929607}" type="parTrans" cxnId="{91BDB8C9-24B3-48F9-813D-B9AD05FE904A}">
      <dgm:prSet/>
      <dgm:spPr/>
      <dgm:t>
        <a:bodyPr/>
        <a:lstStyle/>
        <a:p>
          <a:endParaRPr lang="en-US"/>
        </a:p>
      </dgm:t>
    </dgm:pt>
    <dgm:pt modelId="{03DC3997-E4D6-4140-A13D-3DBD62B68701}" type="sibTrans" cxnId="{91BDB8C9-24B3-48F9-813D-B9AD05FE904A}">
      <dgm:prSet/>
      <dgm:spPr/>
      <dgm:t>
        <a:bodyPr/>
        <a:lstStyle/>
        <a:p>
          <a:endParaRPr lang="en-US"/>
        </a:p>
      </dgm:t>
    </dgm:pt>
    <dgm:pt modelId="{9801380B-9C4F-45E5-9B5D-F6A33814C5EE}">
      <dgm:prSet/>
      <dgm:spPr/>
      <dgm:t>
        <a:bodyPr/>
        <a:lstStyle/>
        <a:p>
          <a:r>
            <a:rPr lang="en-US"/>
            <a:t>Finer Reading</a:t>
          </a:r>
        </a:p>
      </dgm:t>
    </dgm:pt>
    <dgm:pt modelId="{A416603C-B5B9-4CF3-A608-263EC116EC1C}" type="parTrans" cxnId="{1E9DF4ED-6335-4445-B53D-862B07C72729}">
      <dgm:prSet/>
      <dgm:spPr/>
      <dgm:t>
        <a:bodyPr/>
        <a:lstStyle/>
        <a:p>
          <a:endParaRPr lang="en-US"/>
        </a:p>
      </dgm:t>
    </dgm:pt>
    <dgm:pt modelId="{6A9F61D7-464F-4819-904D-D32E221B5AD5}" type="sibTrans" cxnId="{1E9DF4ED-6335-4445-B53D-862B07C72729}">
      <dgm:prSet/>
      <dgm:spPr/>
      <dgm:t>
        <a:bodyPr/>
        <a:lstStyle/>
        <a:p>
          <a:endParaRPr lang="en-US"/>
        </a:p>
      </dgm:t>
    </dgm:pt>
    <dgm:pt modelId="{D73BE784-7B17-4F6A-A222-C72BEF3C3D94}">
      <dgm:prSet/>
      <dgm:spPr/>
      <dgm:t>
        <a:bodyPr/>
        <a:lstStyle/>
        <a:p>
          <a:r>
            <a:rPr lang="en-US"/>
            <a:t>Ability</a:t>
          </a:r>
        </a:p>
      </dgm:t>
    </dgm:pt>
    <dgm:pt modelId="{CDEBAA53-7927-4179-AD8E-B31B3937F575}" type="parTrans" cxnId="{BE7B1ABE-ED6F-41AA-9052-01FEF43C00A1}">
      <dgm:prSet/>
      <dgm:spPr/>
      <dgm:t>
        <a:bodyPr/>
        <a:lstStyle/>
        <a:p>
          <a:endParaRPr lang="en-US"/>
        </a:p>
      </dgm:t>
    </dgm:pt>
    <dgm:pt modelId="{D72099EE-3676-4BAB-831E-80DDA014C2FB}" type="sibTrans" cxnId="{BE7B1ABE-ED6F-41AA-9052-01FEF43C00A1}">
      <dgm:prSet/>
      <dgm:spPr/>
      <dgm:t>
        <a:bodyPr/>
        <a:lstStyle/>
        <a:p>
          <a:endParaRPr lang="en-US"/>
        </a:p>
      </dgm:t>
    </dgm:pt>
    <dgm:pt modelId="{A0F61300-38E0-485F-8EA9-4DF1D194F28D}" type="pres">
      <dgm:prSet presAssocID="{267AEAE5-CECA-40C3-9EA1-DE3DC03D0972}" presName="linear" presStyleCnt="0">
        <dgm:presLayoutVars>
          <dgm:animLvl val="lvl"/>
          <dgm:resizeHandles val="exact"/>
        </dgm:presLayoutVars>
      </dgm:prSet>
      <dgm:spPr/>
    </dgm:pt>
    <dgm:pt modelId="{7ED4BF1C-BFA2-458A-93F0-BAD0582D7705}" type="pres">
      <dgm:prSet presAssocID="{BF085F40-478B-4F19-B349-17A85B1E5E9B}" presName="parentText" presStyleLbl="node1" presStyleIdx="0" presStyleCnt="3">
        <dgm:presLayoutVars>
          <dgm:chMax val="0"/>
          <dgm:bulletEnabled val="1"/>
        </dgm:presLayoutVars>
      </dgm:prSet>
      <dgm:spPr/>
    </dgm:pt>
    <dgm:pt modelId="{34520B03-3E41-48B1-8FF9-9C48AB8C440C}" type="pres">
      <dgm:prSet presAssocID="{03DC3997-E4D6-4140-A13D-3DBD62B68701}" presName="spacer" presStyleCnt="0"/>
      <dgm:spPr/>
    </dgm:pt>
    <dgm:pt modelId="{FC760043-8C38-49DE-A883-4C27B000D035}" type="pres">
      <dgm:prSet presAssocID="{9801380B-9C4F-45E5-9B5D-F6A33814C5EE}" presName="parentText" presStyleLbl="node1" presStyleIdx="1" presStyleCnt="3">
        <dgm:presLayoutVars>
          <dgm:chMax val="0"/>
          <dgm:bulletEnabled val="1"/>
        </dgm:presLayoutVars>
      </dgm:prSet>
      <dgm:spPr/>
    </dgm:pt>
    <dgm:pt modelId="{0E5A77E4-5426-4EBF-9A1C-98AAFA7DDF07}" type="pres">
      <dgm:prSet presAssocID="{6A9F61D7-464F-4819-904D-D32E221B5AD5}" presName="spacer" presStyleCnt="0"/>
      <dgm:spPr/>
    </dgm:pt>
    <dgm:pt modelId="{9024D07E-2505-4A9F-97D8-E93D32C9F929}" type="pres">
      <dgm:prSet presAssocID="{D73BE784-7B17-4F6A-A222-C72BEF3C3D94}" presName="parentText" presStyleLbl="node1" presStyleIdx="2" presStyleCnt="3">
        <dgm:presLayoutVars>
          <dgm:chMax val="0"/>
          <dgm:bulletEnabled val="1"/>
        </dgm:presLayoutVars>
      </dgm:prSet>
      <dgm:spPr/>
    </dgm:pt>
  </dgm:ptLst>
  <dgm:cxnLst>
    <dgm:cxn modelId="{1843482F-496C-45EE-A50C-5CEE88BB9E38}" type="presOf" srcId="{9801380B-9C4F-45E5-9B5D-F6A33814C5EE}" destId="{FC760043-8C38-49DE-A883-4C27B000D035}" srcOrd="0" destOrd="0" presId="urn:microsoft.com/office/officeart/2005/8/layout/vList2"/>
    <dgm:cxn modelId="{1353AA3A-7042-4094-A434-D4F9E8D69CF1}" type="presOf" srcId="{BF085F40-478B-4F19-B349-17A85B1E5E9B}" destId="{7ED4BF1C-BFA2-458A-93F0-BAD0582D7705}" srcOrd="0" destOrd="0" presId="urn:microsoft.com/office/officeart/2005/8/layout/vList2"/>
    <dgm:cxn modelId="{8B8D896D-881C-4991-9327-DB7A47540D8A}" type="presOf" srcId="{267AEAE5-CECA-40C3-9EA1-DE3DC03D0972}" destId="{A0F61300-38E0-485F-8EA9-4DF1D194F28D}" srcOrd="0" destOrd="0" presId="urn:microsoft.com/office/officeart/2005/8/layout/vList2"/>
    <dgm:cxn modelId="{BE7B1ABE-ED6F-41AA-9052-01FEF43C00A1}" srcId="{267AEAE5-CECA-40C3-9EA1-DE3DC03D0972}" destId="{D73BE784-7B17-4F6A-A222-C72BEF3C3D94}" srcOrd="2" destOrd="0" parTransId="{CDEBAA53-7927-4179-AD8E-B31B3937F575}" sibTransId="{D72099EE-3676-4BAB-831E-80DDA014C2FB}"/>
    <dgm:cxn modelId="{91BDB8C9-24B3-48F9-813D-B9AD05FE904A}" srcId="{267AEAE5-CECA-40C3-9EA1-DE3DC03D0972}" destId="{BF085F40-478B-4F19-B349-17A85B1E5E9B}" srcOrd="0" destOrd="0" parTransId="{85B28E78-8202-415D-B705-60869F929607}" sibTransId="{03DC3997-E4D6-4140-A13D-3DBD62B68701}"/>
    <dgm:cxn modelId="{29D208E4-AB04-4414-A214-C162ECC86E85}" type="presOf" srcId="{D73BE784-7B17-4F6A-A222-C72BEF3C3D94}" destId="{9024D07E-2505-4A9F-97D8-E93D32C9F929}" srcOrd="0" destOrd="0" presId="urn:microsoft.com/office/officeart/2005/8/layout/vList2"/>
    <dgm:cxn modelId="{1E9DF4ED-6335-4445-B53D-862B07C72729}" srcId="{267AEAE5-CECA-40C3-9EA1-DE3DC03D0972}" destId="{9801380B-9C4F-45E5-9B5D-F6A33814C5EE}" srcOrd="1" destOrd="0" parTransId="{A416603C-B5B9-4CF3-A608-263EC116EC1C}" sibTransId="{6A9F61D7-464F-4819-904D-D32E221B5AD5}"/>
    <dgm:cxn modelId="{4420F9C6-B729-4583-A4A2-53FFFD4A7352}" type="presParOf" srcId="{A0F61300-38E0-485F-8EA9-4DF1D194F28D}" destId="{7ED4BF1C-BFA2-458A-93F0-BAD0582D7705}" srcOrd="0" destOrd="0" presId="urn:microsoft.com/office/officeart/2005/8/layout/vList2"/>
    <dgm:cxn modelId="{207ADBE0-A8E0-484D-9359-88E5EED30E1E}" type="presParOf" srcId="{A0F61300-38E0-485F-8EA9-4DF1D194F28D}" destId="{34520B03-3E41-48B1-8FF9-9C48AB8C440C}" srcOrd="1" destOrd="0" presId="urn:microsoft.com/office/officeart/2005/8/layout/vList2"/>
    <dgm:cxn modelId="{ED6E371A-4BBD-4996-9AAE-F9B14634C41A}" type="presParOf" srcId="{A0F61300-38E0-485F-8EA9-4DF1D194F28D}" destId="{FC760043-8C38-49DE-A883-4C27B000D035}" srcOrd="2" destOrd="0" presId="urn:microsoft.com/office/officeart/2005/8/layout/vList2"/>
    <dgm:cxn modelId="{BBC3357E-20A2-4226-B58F-3BFBEEA03057}" type="presParOf" srcId="{A0F61300-38E0-485F-8EA9-4DF1D194F28D}" destId="{0E5A77E4-5426-4EBF-9A1C-98AAFA7DDF07}" srcOrd="3" destOrd="0" presId="urn:microsoft.com/office/officeart/2005/8/layout/vList2"/>
    <dgm:cxn modelId="{F3D21DC1-6414-41FC-87ED-A942CB96469C}" type="presParOf" srcId="{A0F61300-38E0-485F-8EA9-4DF1D194F28D}" destId="{9024D07E-2505-4A9F-97D8-E93D32C9F9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0248EE-E191-4307-AA13-6E349492A37B}" type="doc">
      <dgm:prSet loTypeId="urn:microsoft.com/office/officeart/2005/8/layout/cycle2" loCatId="Inbox" qsTypeId="urn:microsoft.com/office/officeart/2005/8/quickstyle/simple1" qsCatId="simple" csTypeId="urn:microsoft.com/office/officeart/2005/8/colors/ColorSchemeForSuggestions" csCatId="other"/>
      <dgm:spPr/>
      <dgm:t>
        <a:bodyPr/>
        <a:lstStyle/>
        <a:p>
          <a:endParaRPr lang="en-US"/>
        </a:p>
      </dgm:t>
    </dgm:pt>
    <dgm:pt modelId="{72E600A6-033A-4245-8BC4-06A84486E756}">
      <dgm:prSet/>
      <dgm:spPr/>
      <dgm:t>
        <a:bodyPr/>
        <a:lstStyle/>
        <a:p>
          <a:r>
            <a:rPr lang="en-US"/>
            <a:t>MCAS 2.0</a:t>
          </a:r>
        </a:p>
      </dgm:t>
    </dgm:pt>
    <dgm:pt modelId="{C184BEF3-FDAB-4672-973D-69BCDAED3EA5}" type="parTrans" cxnId="{8596F358-BE52-418D-8D2B-7E9E8FBFC41F}">
      <dgm:prSet/>
      <dgm:spPr/>
      <dgm:t>
        <a:bodyPr/>
        <a:lstStyle/>
        <a:p>
          <a:endParaRPr lang="en-US"/>
        </a:p>
      </dgm:t>
    </dgm:pt>
    <dgm:pt modelId="{6BC58D2A-07ED-4092-A4CB-356E33B8774C}" type="sibTrans" cxnId="{8596F358-BE52-418D-8D2B-7E9E8FBFC41F}">
      <dgm:prSet/>
      <dgm:spPr/>
      <dgm:t>
        <a:bodyPr/>
        <a:lstStyle/>
        <a:p>
          <a:endParaRPr lang="en-US"/>
        </a:p>
      </dgm:t>
    </dgm:pt>
    <dgm:pt modelId="{0AE0C4F8-72E8-4F80-A850-2CC9A5ABF81B}">
      <dgm:prSet/>
      <dgm:spPr/>
      <dgm:t>
        <a:bodyPr/>
        <a:lstStyle/>
        <a:p>
          <a:r>
            <a:rPr lang="en-US"/>
            <a:t>Varied Types of Writing</a:t>
          </a:r>
        </a:p>
      </dgm:t>
    </dgm:pt>
    <dgm:pt modelId="{FDE8978E-8CCD-4C79-B617-03BE863165A3}" type="parTrans" cxnId="{C408F5AF-20BE-4DC6-AF86-EA30964549DC}">
      <dgm:prSet/>
      <dgm:spPr/>
      <dgm:t>
        <a:bodyPr/>
        <a:lstStyle/>
        <a:p>
          <a:endParaRPr lang="en-US"/>
        </a:p>
      </dgm:t>
    </dgm:pt>
    <dgm:pt modelId="{7CA1E16D-3AA3-490A-82FC-E3DAC0336186}" type="sibTrans" cxnId="{C408F5AF-20BE-4DC6-AF86-EA30964549DC}">
      <dgm:prSet/>
      <dgm:spPr/>
      <dgm:t>
        <a:bodyPr/>
        <a:lstStyle/>
        <a:p>
          <a:endParaRPr lang="en-US"/>
        </a:p>
      </dgm:t>
    </dgm:pt>
    <dgm:pt modelId="{9DB1A1DB-C6E9-4755-8EBC-0F6D3C5BDA3A}" type="pres">
      <dgm:prSet presAssocID="{900248EE-E191-4307-AA13-6E349492A37B}" presName="cycle" presStyleCnt="0">
        <dgm:presLayoutVars>
          <dgm:dir/>
          <dgm:resizeHandles val="exact"/>
        </dgm:presLayoutVars>
      </dgm:prSet>
      <dgm:spPr/>
    </dgm:pt>
    <dgm:pt modelId="{9CC3EB62-C76A-4C97-9EE7-9B53A5443293}" type="pres">
      <dgm:prSet presAssocID="{72E600A6-033A-4245-8BC4-06A84486E756}" presName="node" presStyleLbl="node1" presStyleIdx="0" presStyleCnt="2">
        <dgm:presLayoutVars>
          <dgm:bulletEnabled val="1"/>
        </dgm:presLayoutVars>
      </dgm:prSet>
      <dgm:spPr/>
    </dgm:pt>
    <dgm:pt modelId="{1A416C95-910C-453B-889B-287547BC0252}" type="pres">
      <dgm:prSet presAssocID="{6BC58D2A-07ED-4092-A4CB-356E33B8774C}" presName="sibTrans" presStyleLbl="sibTrans2D1" presStyleIdx="0" presStyleCnt="2"/>
      <dgm:spPr/>
    </dgm:pt>
    <dgm:pt modelId="{69B208F4-4272-454A-9620-8FEDDAD9E32F}" type="pres">
      <dgm:prSet presAssocID="{6BC58D2A-07ED-4092-A4CB-356E33B8774C}" presName="connectorText" presStyleLbl="sibTrans2D1" presStyleIdx="0" presStyleCnt="2"/>
      <dgm:spPr/>
    </dgm:pt>
    <dgm:pt modelId="{86B407C9-5C6D-4A0C-8F7A-0810736ED667}" type="pres">
      <dgm:prSet presAssocID="{0AE0C4F8-72E8-4F80-A850-2CC9A5ABF81B}" presName="node" presStyleLbl="node1" presStyleIdx="1" presStyleCnt="2">
        <dgm:presLayoutVars>
          <dgm:bulletEnabled val="1"/>
        </dgm:presLayoutVars>
      </dgm:prSet>
      <dgm:spPr/>
    </dgm:pt>
    <dgm:pt modelId="{4EBA260B-D2FB-4A8A-9879-E34D9F142DBE}" type="pres">
      <dgm:prSet presAssocID="{7CA1E16D-3AA3-490A-82FC-E3DAC0336186}" presName="sibTrans" presStyleLbl="sibTrans2D1" presStyleIdx="1" presStyleCnt="2"/>
      <dgm:spPr/>
    </dgm:pt>
    <dgm:pt modelId="{A6852E2F-3994-41F2-A24B-5DD2E4605FEC}" type="pres">
      <dgm:prSet presAssocID="{7CA1E16D-3AA3-490A-82FC-E3DAC0336186}" presName="connectorText" presStyleLbl="sibTrans2D1" presStyleIdx="1" presStyleCnt="2"/>
      <dgm:spPr/>
    </dgm:pt>
  </dgm:ptLst>
  <dgm:cxnLst>
    <dgm:cxn modelId="{68D1EF01-4C04-47FB-B8AD-FAD9D972A916}" type="presOf" srcId="{7CA1E16D-3AA3-490A-82FC-E3DAC0336186}" destId="{4EBA260B-D2FB-4A8A-9879-E34D9F142DBE}" srcOrd="0" destOrd="0" presId="urn:microsoft.com/office/officeart/2005/8/layout/cycle2"/>
    <dgm:cxn modelId="{B3651618-17CD-435A-9525-D5AE15865F4B}" type="presOf" srcId="{0AE0C4F8-72E8-4F80-A850-2CC9A5ABF81B}" destId="{86B407C9-5C6D-4A0C-8F7A-0810736ED667}" srcOrd="0" destOrd="0" presId="urn:microsoft.com/office/officeart/2005/8/layout/cycle2"/>
    <dgm:cxn modelId="{5BAE2C4E-70A9-4BFC-BD75-38066F2BE833}" type="presOf" srcId="{6BC58D2A-07ED-4092-A4CB-356E33B8774C}" destId="{69B208F4-4272-454A-9620-8FEDDAD9E32F}" srcOrd="1" destOrd="0" presId="urn:microsoft.com/office/officeart/2005/8/layout/cycle2"/>
    <dgm:cxn modelId="{8596F358-BE52-418D-8D2B-7E9E8FBFC41F}" srcId="{900248EE-E191-4307-AA13-6E349492A37B}" destId="{72E600A6-033A-4245-8BC4-06A84486E756}" srcOrd="0" destOrd="0" parTransId="{C184BEF3-FDAB-4672-973D-69BCDAED3EA5}" sibTransId="{6BC58D2A-07ED-4092-A4CB-356E33B8774C}"/>
    <dgm:cxn modelId="{D2EB1F85-8EA2-419B-97C1-B3005CC628B2}" type="presOf" srcId="{7CA1E16D-3AA3-490A-82FC-E3DAC0336186}" destId="{A6852E2F-3994-41F2-A24B-5DD2E4605FEC}" srcOrd="1" destOrd="0" presId="urn:microsoft.com/office/officeart/2005/8/layout/cycle2"/>
    <dgm:cxn modelId="{997CF1A6-3EEE-46D8-A292-60C7490232CA}" type="presOf" srcId="{900248EE-E191-4307-AA13-6E349492A37B}" destId="{9DB1A1DB-C6E9-4755-8EBC-0F6D3C5BDA3A}" srcOrd="0" destOrd="0" presId="urn:microsoft.com/office/officeart/2005/8/layout/cycle2"/>
    <dgm:cxn modelId="{C408F5AF-20BE-4DC6-AF86-EA30964549DC}" srcId="{900248EE-E191-4307-AA13-6E349492A37B}" destId="{0AE0C4F8-72E8-4F80-A850-2CC9A5ABF81B}" srcOrd="1" destOrd="0" parTransId="{FDE8978E-8CCD-4C79-B617-03BE863165A3}" sibTransId="{7CA1E16D-3AA3-490A-82FC-E3DAC0336186}"/>
    <dgm:cxn modelId="{03F984BA-8C93-4979-976E-F8524A9C1D4D}" type="presOf" srcId="{6BC58D2A-07ED-4092-A4CB-356E33B8774C}" destId="{1A416C95-910C-453B-889B-287547BC0252}" srcOrd="0" destOrd="0" presId="urn:microsoft.com/office/officeart/2005/8/layout/cycle2"/>
    <dgm:cxn modelId="{B3D2E1E1-F99E-4ED0-AF41-90DB01450EC0}" type="presOf" srcId="{72E600A6-033A-4245-8BC4-06A84486E756}" destId="{9CC3EB62-C76A-4C97-9EE7-9B53A5443293}" srcOrd="0" destOrd="0" presId="urn:microsoft.com/office/officeart/2005/8/layout/cycle2"/>
    <dgm:cxn modelId="{2164E693-8D44-47AB-86AE-97FA5753DCD7}" type="presParOf" srcId="{9DB1A1DB-C6E9-4755-8EBC-0F6D3C5BDA3A}" destId="{9CC3EB62-C76A-4C97-9EE7-9B53A5443293}" srcOrd="0" destOrd="0" presId="urn:microsoft.com/office/officeart/2005/8/layout/cycle2"/>
    <dgm:cxn modelId="{5C38DAF2-BE69-4821-9846-09D90DB7C20C}" type="presParOf" srcId="{9DB1A1DB-C6E9-4755-8EBC-0F6D3C5BDA3A}" destId="{1A416C95-910C-453B-889B-287547BC0252}" srcOrd="1" destOrd="0" presId="urn:microsoft.com/office/officeart/2005/8/layout/cycle2"/>
    <dgm:cxn modelId="{4B6A0995-BEFC-438B-B482-627F9D604812}" type="presParOf" srcId="{1A416C95-910C-453B-889B-287547BC0252}" destId="{69B208F4-4272-454A-9620-8FEDDAD9E32F}" srcOrd="0" destOrd="0" presId="urn:microsoft.com/office/officeart/2005/8/layout/cycle2"/>
    <dgm:cxn modelId="{35F4726C-0CCC-48D8-85C1-4138956AE878}" type="presParOf" srcId="{9DB1A1DB-C6E9-4755-8EBC-0F6D3C5BDA3A}" destId="{86B407C9-5C6D-4A0C-8F7A-0810736ED667}" srcOrd="2" destOrd="0" presId="urn:microsoft.com/office/officeart/2005/8/layout/cycle2"/>
    <dgm:cxn modelId="{3AA2024D-3E64-4F09-B4AC-5D6C9BBED049}" type="presParOf" srcId="{9DB1A1DB-C6E9-4755-8EBC-0F6D3C5BDA3A}" destId="{4EBA260B-D2FB-4A8A-9879-E34D9F142DBE}" srcOrd="3" destOrd="0" presId="urn:microsoft.com/office/officeart/2005/8/layout/cycle2"/>
    <dgm:cxn modelId="{52488BA5-D453-464B-8BEA-5AE2245F8DC0}" type="presParOf" srcId="{4EBA260B-D2FB-4A8A-9879-E34D9F142DBE}" destId="{A6852E2F-3994-41F2-A24B-5DD2E4605FE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5E6501-2293-4D89-9319-7755D672DEDC}"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E431F658-7476-4F3A-A76A-890117082358}">
      <dgm:prSet/>
      <dgm:spPr/>
      <dgm:t>
        <a:bodyPr/>
        <a:lstStyle/>
        <a:p>
          <a:endParaRPr lang="en-US" dirty="0"/>
        </a:p>
      </dgm:t>
    </dgm:pt>
    <dgm:pt modelId="{FD0938FE-9C3F-4A26-A319-6EC501BF2AFC}" type="parTrans" cxnId="{9C354865-9BAD-4A3A-BACB-2654DDD1B498}">
      <dgm:prSet/>
      <dgm:spPr/>
      <dgm:t>
        <a:bodyPr/>
        <a:lstStyle/>
        <a:p>
          <a:endParaRPr lang="en-US"/>
        </a:p>
      </dgm:t>
    </dgm:pt>
    <dgm:pt modelId="{6EDBBCF7-F583-4D23-9AF8-A43450C7CE3E}" type="sibTrans" cxnId="{9C354865-9BAD-4A3A-BACB-2654DDD1B498}">
      <dgm:prSet/>
      <dgm:spPr/>
      <dgm:t>
        <a:bodyPr/>
        <a:lstStyle/>
        <a:p>
          <a:endParaRPr lang="en-US"/>
        </a:p>
      </dgm:t>
    </dgm:pt>
    <dgm:pt modelId="{8E9243D7-9823-4A2B-AD2E-B169E51576C8}">
      <dgm:prSet custT="1"/>
      <dgm:spPr/>
      <dgm:t>
        <a:bodyPr/>
        <a:lstStyle/>
        <a:p>
          <a:r>
            <a:rPr lang="en-US" sz="6000" dirty="0">
              <a:latin typeface="Agency FB" panose="020B0503020202020204" pitchFamily="34" charset="0"/>
            </a:rPr>
            <a:t>Text briefer, easier, engaging</a:t>
          </a:r>
        </a:p>
      </dgm:t>
    </dgm:pt>
    <dgm:pt modelId="{6CC8BD1B-4F21-4EF2-87B6-37D712A106A8}" type="parTrans" cxnId="{F44B363F-782D-4538-ADA9-5D6A418A8B4B}">
      <dgm:prSet/>
      <dgm:spPr/>
      <dgm:t>
        <a:bodyPr/>
        <a:lstStyle/>
        <a:p>
          <a:endParaRPr lang="en-US"/>
        </a:p>
      </dgm:t>
    </dgm:pt>
    <dgm:pt modelId="{6975DEE2-6C4C-4204-A37D-DE83814B6492}" type="sibTrans" cxnId="{F44B363F-782D-4538-ADA9-5D6A418A8B4B}">
      <dgm:prSet/>
      <dgm:spPr/>
      <dgm:t>
        <a:bodyPr/>
        <a:lstStyle/>
        <a:p>
          <a:endParaRPr lang="en-US"/>
        </a:p>
      </dgm:t>
    </dgm:pt>
    <dgm:pt modelId="{3B315ABF-EA65-4500-BCEE-6521C0394A2B}">
      <dgm:prSet custT="1"/>
      <dgm:spPr/>
      <dgm:t>
        <a:bodyPr/>
        <a:lstStyle/>
        <a:p>
          <a:r>
            <a:rPr lang="en-US" sz="6000" dirty="0">
              <a:latin typeface="Agency FB" panose="020B0503020202020204" pitchFamily="34" charset="0"/>
            </a:rPr>
            <a:t>Baby steps for gradual work</a:t>
          </a:r>
        </a:p>
      </dgm:t>
    </dgm:pt>
    <dgm:pt modelId="{C4CBAD9A-35E6-4861-A3E7-BB4CDB967AA2}" type="parTrans" cxnId="{24495B92-F1AB-49BA-B135-9FDB0C2D0070}">
      <dgm:prSet/>
      <dgm:spPr/>
      <dgm:t>
        <a:bodyPr/>
        <a:lstStyle/>
        <a:p>
          <a:endParaRPr lang="en-US"/>
        </a:p>
      </dgm:t>
    </dgm:pt>
    <dgm:pt modelId="{5E14CA0B-689F-4DA3-9278-679432274C65}" type="sibTrans" cxnId="{24495B92-F1AB-49BA-B135-9FDB0C2D0070}">
      <dgm:prSet/>
      <dgm:spPr/>
      <dgm:t>
        <a:bodyPr/>
        <a:lstStyle/>
        <a:p>
          <a:endParaRPr lang="en-US"/>
        </a:p>
      </dgm:t>
    </dgm:pt>
    <dgm:pt modelId="{9BE632E5-7972-4945-94D4-480F7242058C}">
      <dgm:prSet custT="1"/>
      <dgm:spPr/>
      <dgm:t>
        <a:bodyPr/>
        <a:lstStyle/>
        <a:p>
          <a:r>
            <a:rPr lang="en-US" sz="6000" dirty="0">
              <a:latin typeface="Agency FB" panose="020B0503020202020204" pitchFamily="34" charset="0"/>
            </a:rPr>
            <a:t>Helper student or assistant</a:t>
          </a:r>
        </a:p>
      </dgm:t>
    </dgm:pt>
    <dgm:pt modelId="{28C21E4B-881B-4B32-BD48-F44A9662961F}" type="parTrans" cxnId="{3D1CFC37-9835-46F2-AFDE-D3BE583F671C}">
      <dgm:prSet/>
      <dgm:spPr/>
      <dgm:t>
        <a:bodyPr/>
        <a:lstStyle/>
        <a:p>
          <a:endParaRPr lang="en-US"/>
        </a:p>
      </dgm:t>
    </dgm:pt>
    <dgm:pt modelId="{A4A5AD92-FA6E-4D2D-959B-F73E45438770}" type="sibTrans" cxnId="{3D1CFC37-9835-46F2-AFDE-D3BE583F671C}">
      <dgm:prSet/>
      <dgm:spPr/>
      <dgm:t>
        <a:bodyPr/>
        <a:lstStyle/>
        <a:p>
          <a:endParaRPr lang="en-US"/>
        </a:p>
      </dgm:t>
    </dgm:pt>
    <dgm:pt modelId="{0DC23726-7996-43A0-A029-6DFF7B8F73B2}">
      <dgm:prSet/>
      <dgm:spPr/>
      <dgm:t>
        <a:bodyPr/>
        <a:lstStyle/>
        <a:p>
          <a:r>
            <a:rPr lang="en-US" dirty="0">
              <a:latin typeface="Agency FB" panose="020B0503020202020204" pitchFamily="34" charset="0"/>
            </a:rPr>
            <a:t>Small mixed ability groups</a:t>
          </a:r>
        </a:p>
      </dgm:t>
    </dgm:pt>
    <dgm:pt modelId="{EEB5F90D-ABA4-444A-B367-9DA436C358EB}" type="parTrans" cxnId="{1EC7EF10-2926-4BB4-AF15-1EF2605E2CAE}">
      <dgm:prSet/>
      <dgm:spPr/>
      <dgm:t>
        <a:bodyPr/>
        <a:lstStyle/>
        <a:p>
          <a:endParaRPr lang="en-US"/>
        </a:p>
      </dgm:t>
    </dgm:pt>
    <dgm:pt modelId="{0A565293-F2C9-436F-A21A-0989629C75CA}" type="sibTrans" cxnId="{1EC7EF10-2926-4BB4-AF15-1EF2605E2CAE}">
      <dgm:prSet/>
      <dgm:spPr/>
      <dgm:t>
        <a:bodyPr/>
        <a:lstStyle/>
        <a:p>
          <a:endParaRPr lang="en-US"/>
        </a:p>
      </dgm:t>
    </dgm:pt>
    <dgm:pt modelId="{404AD551-619B-4D72-AB81-61AB724743FA}" type="pres">
      <dgm:prSet presAssocID="{8A5E6501-2293-4D89-9319-7755D672DEDC}" presName="vert0" presStyleCnt="0">
        <dgm:presLayoutVars>
          <dgm:dir/>
          <dgm:animOne val="branch"/>
          <dgm:animLvl val="lvl"/>
        </dgm:presLayoutVars>
      </dgm:prSet>
      <dgm:spPr/>
    </dgm:pt>
    <dgm:pt modelId="{8E3265DB-3FDA-44D8-97FB-03CD02DF042B}" type="pres">
      <dgm:prSet presAssocID="{E431F658-7476-4F3A-A76A-890117082358}" presName="thickLine" presStyleLbl="alignNode1" presStyleIdx="0" presStyleCnt="5"/>
      <dgm:spPr/>
    </dgm:pt>
    <dgm:pt modelId="{4FEC4C96-57A4-47A4-9BCA-79AE1C7F93DF}" type="pres">
      <dgm:prSet presAssocID="{E431F658-7476-4F3A-A76A-890117082358}" presName="horz1" presStyleCnt="0"/>
      <dgm:spPr/>
    </dgm:pt>
    <dgm:pt modelId="{2BADB2AE-B02F-4606-B5A3-B8E13AC3DDCA}" type="pres">
      <dgm:prSet presAssocID="{E431F658-7476-4F3A-A76A-890117082358}" presName="tx1" presStyleLbl="revTx" presStyleIdx="0" presStyleCnt="5" custScaleY="70143"/>
      <dgm:spPr/>
    </dgm:pt>
    <dgm:pt modelId="{9A9ECA13-DB11-440A-931C-5DAD73365642}" type="pres">
      <dgm:prSet presAssocID="{E431F658-7476-4F3A-A76A-890117082358}" presName="vert1" presStyleCnt="0"/>
      <dgm:spPr/>
    </dgm:pt>
    <dgm:pt modelId="{E4425B84-CBE2-46F6-9229-DF4D6BDAF7B6}" type="pres">
      <dgm:prSet presAssocID="{8E9243D7-9823-4A2B-AD2E-B169E51576C8}" presName="thickLine" presStyleLbl="alignNode1" presStyleIdx="1" presStyleCnt="5"/>
      <dgm:spPr/>
    </dgm:pt>
    <dgm:pt modelId="{11761744-56F5-4D94-BD45-77917BA6BDF2}" type="pres">
      <dgm:prSet presAssocID="{8E9243D7-9823-4A2B-AD2E-B169E51576C8}" presName="horz1" presStyleCnt="0"/>
      <dgm:spPr/>
    </dgm:pt>
    <dgm:pt modelId="{21CF3CB9-AA63-4134-89E5-957037F35F07}" type="pres">
      <dgm:prSet presAssocID="{8E9243D7-9823-4A2B-AD2E-B169E51576C8}" presName="tx1" presStyleLbl="revTx" presStyleIdx="1" presStyleCnt="5"/>
      <dgm:spPr/>
    </dgm:pt>
    <dgm:pt modelId="{5BA764D1-E5CF-4A40-8573-15A0AB9F0EDF}" type="pres">
      <dgm:prSet presAssocID="{8E9243D7-9823-4A2B-AD2E-B169E51576C8}" presName="vert1" presStyleCnt="0"/>
      <dgm:spPr/>
    </dgm:pt>
    <dgm:pt modelId="{9B07B42F-9967-4C93-BC2D-31637FD4F5BD}" type="pres">
      <dgm:prSet presAssocID="{3B315ABF-EA65-4500-BCEE-6521C0394A2B}" presName="thickLine" presStyleLbl="alignNode1" presStyleIdx="2" presStyleCnt="5"/>
      <dgm:spPr/>
    </dgm:pt>
    <dgm:pt modelId="{A0197AB6-8E88-4895-ACEB-3CE013A8A0CD}" type="pres">
      <dgm:prSet presAssocID="{3B315ABF-EA65-4500-BCEE-6521C0394A2B}" presName="horz1" presStyleCnt="0"/>
      <dgm:spPr/>
    </dgm:pt>
    <dgm:pt modelId="{B4804F3C-1023-4537-B7CF-2C0749EE4F04}" type="pres">
      <dgm:prSet presAssocID="{3B315ABF-EA65-4500-BCEE-6521C0394A2B}" presName="tx1" presStyleLbl="revTx" presStyleIdx="2" presStyleCnt="5"/>
      <dgm:spPr/>
    </dgm:pt>
    <dgm:pt modelId="{772FE7A2-4FC6-4545-86D1-D34D937553D8}" type="pres">
      <dgm:prSet presAssocID="{3B315ABF-EA65-4500-BCEE-6521C0394A2B}" presName="vert1" presStyleCnt="0"/>
      <dgm:spPr/>
    </dgm:pt>
    <dgm:pt modelId="{96913F41-4617-4C03-8F34-0F6C583AFEC3}" type="pres">
      <dgm:prSet presAssocID="{9BE632E5-7972-4945-94D4-480F7242058C}" presName="thickLine" presStyleLbl="alignNode1" presStyleIdx="3" presStyleCnt="5"/>
      <dgm:spPr/>
    </dgm:pt>
    <dgm:pt modelId="{8B7AD6AF-88BA-419B-A573-64A9F13E1CBD}" type="pres">
      <dgm:prSet presAssocID="{9BE632E5-7972-4945-94D4-480F7242058C}" presName="horz1" presStyleCnt="0"/>
      <dgm:spPr/>
    </dgm:pt>
    <dgm:pt modelId="{BF153E8D-D7C0-440A-9D48-0DF125D5EDD5}" type="pres">
      <dgm:prSet presAssocID="{9BE632E5-7972-4945-94D4-480F7242058C}" presName="tx1" presStyleLbl="revTx" presStyleIdx="3" presStyleCnt="5"/>
      <dgm:spPr/>
    </dgm:pt>
    <dgm:pt modelId="{E967AA13-D521-489A-AFE4-CCEEBA6FD65E}" type="pres">
      <dgm:prSet presAssocID="{9BE632E5-7972-4945-94D4-480F7242058C}" presName="vert1" presStyleCnt="0"/>
      <dgm:spPr/>
    </dgm:pt>
    <dgm:pt modelId="{63859E84-57E6-4FBB-B222-7EFA3E8B9027}" type="pres">
      <dgm:prSet presAssocID="{0DC23726-7996-43A0-A029-6DFF7B8F73B2}" presName="thickLine" presStyleLbl="alignNode1" presStyleIdx="4" presStyleCnt="5"/>
      <dgm:spPr/>
    </dgm:pt>
    <dgm:pt modelId="{073CEFC2-DFE6-4FDB-B0BB-E75943E99640}" type="pres">
      <dgm:prSet presAssocID="{0DC23726-7996-43A0-A029-6DFF7B8F73B2}" presName="horz1" presStyleCnt="0"/>
      <dgm:spPr/>
    </dgm:pt>
    <dgm:pt modelId="{199CFFC3-F9BE-4236-8E0F-5E0CEAE465D9}" type="pres">
      <dgm:prSet presAssocID="{0DC23726-7996-43A0-A029-6DFF7B8F73B2}" presName="tx1" presStyleLbl="revTx" presStyleIdx="4" presStyleCnt="5"/>
      <dgm:spPr/>
    </dgm:pt>
    <dgm:pt modelId="{60A261A1-4F9E-4019-A9FA-6036FAD7B331}" type="pres">
      <dgm:prSet presAssocID="{0DC23726-7996-43A0-A029-6DFF7B8F73B2}" presName="vert1" presStyleCnt="0"/>
      <dgm:spPr/>
    </dgm:pt>
  </dgm:ptLst>
  <dgm:cxnLst>
    <dgm:cxn modelId="{1EC7EF10-2926-4BB4-AF15-1EF2605E2CAE}" srcId="{8A5E6501-2293-4D89-9319-7755D672DEDC}" destId="{0DC23726-7996-43A0-A029-6DFF7B8F73B2}" srcOrd="4" destOrd="0" parTransId="{EEB5F90D-ABA4-444A-B367-9DA436C358EB}" sibTransId="{0A565293-F2C9-436F-A21A-0989629C75CA}"/>
    <dgm:cxn modelId="{42C95E1E-CA6D-4FED-B512-4821872D7C4A}" type="presOf" srcId="{9BE632E5-7972-4945-94D4-480F7242058C}" destId="{BF153E8D-D7C0-440A-9D48-0DF125D5EDD5}" srcOrd="0" destOrd="0" presId="urn:microsoft.com/office/officeart/2008/layout/LinedList"/>
    <dgm:cxn modelId="{0FC9F621-1454-49C9-A667-3C8A2D8FFE64}" type="presOf" srcId="{0DC23726-7996-43A0-A029-6DFF7B8F73B2}" destId="{199CFFC3-F9BE-4236-8E0F-5E0CEAE465D9}" srcOrd="0" destOrd="0" presId="urn:microsoft.com/office/officeart/2008/layout/LinedList"/>
    <dgm:cxn modelId="{3D1CFC37-9835-46F2-AFDE-D3BE583F671C}" srcId="{8A5E6501-2293-4D89-9319-7755D672DEDC}" destId="{9BE632E5-7972-4945-94D4-480F7242058C}" srcOrd="3" destOrd="0" parTransId="{28C21E4B-881B-4B32-BD48-F44A9662961F}" sibTransId="{A4A5AD92-FA6E-4D2D-959B-F73E45438770}"/>
    <dgm:cxn modelId="{F44B363F-782D-4538-ADA9-5D6A418A8B4B}" srcId="{8A5E6501-2293-4D89-9319-7755D672DEDC}" destId="{8E9243D7-9823-4A2B-AD2E-B169E51576C8}" srcOrd="1" destOrd="0" parTransId="{6CC8BD1B-4F21-4EF2-87B6-37D712A106A8}" sibTransId="{6975DEE2-6C4C-4204-A37D-DE83814B6492}"/>
    <dgm:cxn modelId="{9C354865-9BAD-4A3A-BACB-2654DDD1B498}" srcId="{8A5E6501-2293-4D89-9319-7755D672DEDC}" destId="{E431F658-7476-4F3A-A76A-890117082358}" srcOrd="0" destOrd="0" parTransId="{FD0938FE-9C3F-4A26-A319-6EC501BF2AFC}" sibTransId="{6EDBBCF7-F583-4D23-9AF8-A43450C7CE3E}"/>
    <dgm:cxn modelId="{673AE453-EC6D-4F75-8065-81714A3021BA}" type="presOf" srcId="{8A5E6501-2293-4D89-9319-7755D672DEDC}" destId="{404AD551-619B-4D72-AB81-61AB724743FA}" srcOrd="0" destOrd="0" presId="urn:microsoft.com/office/officeart/2008/layout/LinedList"/>
    <dgm:cxn modelId="{2FC10F75-E9CC-4C2F-9676-7F8123208CD4}" type="presOf" srcId="{8E9243D7-9823-4A2B-AD2E-B169E51576C8}" destId="{21CF3CB9-AA63-4134-89E5-957037F35F07}" srcOrd="0" destOrd="0" presId="urn:microsoft.com/office/officeart/2008/layout/LinedList"/>
    <dgm:cxn modelId="{24495B92-F1AB-49BA-B135-9FDB0C2D0070}" srcId="{8A5E6501-2293-4D89-9319-7755D672DEDC}" destId="{3B315ABF-EA65-4500-BCEE-6521C0394A2B}" srcOrd="2" destOrd="0" parTransId="{C4CBAD9A-35E6-4861-A3E7-BB4CDB967AA2}" sibTransId="{5E14CA0B-689F-4DA3-9278-679432274C65}"/>
    <dgm:cxn modelId="{ADA0AFBB-9C55-43B2-8911-128B6FD2CD38}" type="presOf" srcId="{E431F658-7476-4F3A-A76A-890117082358}" destId="{2BADB2AE-B02F-4606-B5A3-B8E13AC3DDCA}" srcOrd="0" destOrd="0" presId="urn:microsoft.com/office/officeart/2008/layout/LinedList"/>
    <dgm:cxn modelId="{0C6842D0-0896-4B5E-B628-4456CFFB8012}" type="presOf" srcId="{3B315ABF-EA65-4500-BCEE-6521C0394A2B}" destId="{B4804F3C-1023-4537-B7CF-2C0749EE4F04}" srcOrd="0" destOrd="0" presId="urn:microsoft.com/office/officeart/2008/layout/LinedList"/>
    <dgm:cxn modelId="{55A6192C-6E2A-4759-98C8-32A254D1FD38}" type="presParOf" srcId="{404AD551-619B-4D72-AB81-61AB724743FA}" destId="{8E3265DB-3FDA-44D8-97FB-03CD02DF042B}" srcOrd="0" destOrd="0" presId="urn:microsoft.com/office/officeart/2008/layout/LinedList"/>
    <dgm:cxn modelId="{567D646F-27D4-4637-9179-13EDE291CEF6}" type="presParOf" srcId="{404AD551-619B-4D72-AB81-61AB724743FA}" destId="{4FEC4C96-57A4-47A4-9BCA-79AE1C7F93DF}" srcOrd="1" destOrd="0" presId="urn:microsoft.com/office/officeart/2008/layout/LinedList"/>
    <dgm:cxn modelId="{5AE603FC-57EF-4859-9AE8-85FD294CC9E4}" type="presParOf" srcId="{4FEC4C96-57A4-47A4-9BCA-79AE1C7F93DF}" destId="{2BADB2AE-B02F-4606-B5A3-B8E13AC3DDCA}" srcOrd="0" destOrd="0" presId="urn:microsoft.com/office/officeart/2008/layout/LinedList"/>
    <dgm:cxn modelId="{E27A32A1-E6EF-4C7A-BD6D-1757BAFED50B}" type="presParOf" srcId="{4FEC4C96-57A4-47A4-9BCA-79AE1C7F93DF}" destId="{9A9ECA13-DB11-440A-931C-5DAD73365642}" srcOrd="1" destOrd="0" presId="urn:microsoft.com/office/officeart/2008/layout/LinedList"/>
    <dgm:cxn modelId="{C3FB112B-A296-4AFA-8B36-4F854651AEA3}" type="presParOf" srcId="{404AD551-619B-4D72-AB81-61AB724743FA}" destId="{E4425B84-CBE2-46F6-9229-DF4D6BDAF7B6}" srcOrd="2" destOrd="0" presId="urn:microsoft.com/office/officeart/2008/layout/LinedList"/>
    <dgm:cxn modelId="{7C23D891-13F5-4F4A-93F7-B2C829835400}" type="presParOf" srcId="{404AD551-619B-4D72-AB81-61AB724743FA}" destId="{11761744-56F5-4D94-BD45-77917BA6BDF2}" srcOrd="3" destOrd="0" presId="urn:microsoft.com/office/officeart/2008/layout/LinedList"/>
    <dgm:cxn modelId="{397AFF5E-A273-40BA-9C8B-7741659EF1BD}" type="presParOf" srcId="{11761744-56F5-4D94-BD45-77917BA6BDF2}" destId="{21CF3CB9-AA63-4134-89E5-957037F35F07}" srcOrd="0" destOrd="0" presId="urn:microsoft.com/office/officeart/2008/layout/LinedList"/>
    <dgm:cxn modelId="{352DE9B3-49A9-479F-9F05-C3CA2A28AD46}" type="presParOf" srcId="{11761744-56F5-4D94-BD45-77917BA6BDF2}" destId="{5BA764D1-E5CF-4A40-8573-15A0AB9F0EDF}" srcOrd="1" destOrd="0" presId="urn:microsoft.com/office/officeart/2008/layout/LinedList"/>
    <dgm:cxn modelId="{5037AA2F-DED0-4936-8BD0-EB32DDBA36C1}" type="presParOf" srcId="{404AD551-619B-4D72-AB81-61AB724743FA}" destId="{9B07B42F-9967-4C93-BC2D-31637FD4F5BD}" srcOrd="4" destOrd="0" presId="urn:microsoft.com/office/officeart/2008/layout/LinedList"/>
    <dgm:cxn modelId="{3A15FB0E-757B-4E50-AFD5-03560CD4FBAE}" type="presParOf" srcId="{404AD551-619B-4D72-AB81-61AB724743FA}" destId="{A0197AB6-8E88-4895-ACEB-3CE013A8A0CD}" srcOrd="5" destOrd="0" presId="urn:microsoft.com/office/officeart/2008/layout/LinedList"/>
    <dgm:cxn modelId="{ADE22D9A-C142-406B-A053-134A6ADBC169}" type="presParOf" srcId="{A0197AB6-8E88-4895-ACEB-3CE013A8A0CD}" destId="{B4804F3C-1023-4537-B7CF-2C0749EE4F04}" srcOrd="0" destOrd="0" presId="urn:microsoft.com/office/officeart/2008/layout/LinedList"/>
    <dgm:cxn modelId="{B5DF7CF2-5DA5-4737-8444-CF7063A9CB9E}" type="presParOf" srcId="{A0197AB6-8E88-4895-ACEB-3CE013A8A0CD}" destId="{772FE7A2-4FC6-4545-86D1-D34D937553D8}" srcOrd="1" destOrd="0" presId="urn:microsoft.com/office/officeart/2008/layout/LinedList"/>
    <dgm:cxn modelId="{85BC84BA-3F80-4F43-ACE7-CEF36EB801F7}" type="presParOf" srcId="{404AD551-619B-4D72-AB81-61AB724743FA}" destId="{96913F41-4617-4C03-8F34-0F6C583AFEC3}" srcOrd="6" destOrd="0" presId="urn:microsoft.com/office/officeart/2008/layout/LinedList"/>
    <dgm:cxn modelId="{575C9DEA-53A7-483D-99A8-A5C1C64189CE}" type="presParOf" srcId="{404AD551-619B-4D72-AB81-61AB724743FA}" destId="{8B7AD6AF-88BA-419B-A573-64A9F13E1CBD}" srcOrd="7" destOrd="0" presId="urn:microsoft.com/office/officeart/2008/layout/LinedList"/>
    <dgm:cxn modelId="{23E226D8-CFD7-47A4-9D1F-990871F83BB1}" type="presParOf" srcId="{8B7AD6AF-88BA-419B-A573-64A9F13E1CBD}" destId="{BF153E8D-D7C0-440A-9D48-0DF125D5EDD5}" srcOrd="0" destOrd="0" presId="urn:microsoft.com/office/officeart/2008/layout/LinedList"/>
    <dgm:cxn modelId="{7D547EB1-7FA1-48D7-97E5-87B6CCE921A7}" type="presParOf" srcId="{8B7AD6AF-88BA-419B-A573-64A9F13E1CBD}" destId="{E967AA13-D521-489A-AFE4-CCEEBA6FD65E}" srcOrd="1" destOrd="0" presId="urn:microsoft.com/office/officeart/2008/layout/LinedList"/>
    <dgm:cxn modelId="{4BC263B2-0867-4B02-A72E-DF514BC40F5A}" type="presParOf" srcId="{404AD551-619B-4D72-AB81-61AB724743FA}" destId="{63859E84-57E6-4FBB-B222-7EFA3E8B9027}" srcOrd="8" destOrd="0" presId="urn:microsoft.com/office/officeart/2008/layout/LinedList"/>
    <dgm:cxn modelId="{B86DF04E-D605-46FD-AC86-9C05E81E3A36}" type="presParOf" srcId="{404AD551-619B-4D72-AB81-61AB724743FA}" destId="{073CEFC2-DFE6-4FDB-B0BB-E75943E99640}" srcOrd="9" destOrd="0" presId="urn:microsoft.com/office/officeart/2008/layout/LinedList"/>
    <dgm:cxn modelId="{D53A74AA-055B-434A-B6A5-9FA13E5AAA25}" type="presParOf" srcId="{073CEFC2-DFE6-4FDB-B0BB-E75943E99640}" destId="{199CFFC3-F9BE-4236-8E0F-5E0CEAE465D9}" srcOrd="0" destOrd="0" presId="urn:microsoft.com/office/officeart/2008/layout/LinedList"/>
    <dgm:cxn modelId="{03D2A722-4FB8-4F59-8037-B79C41B135BC}" type="presParOf" srcId="{073CEFC2-DFE6-4FDB-B0BB-E75943E99640}" destId="{60A261A1-4F9E-4019-A9FA-6036FAD7B3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39E1FF-026A-413F-BFC9-252BA86FE7BA}"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AF6478EF-8874-4212-B036-AE9EF8026CD0}">
      <dgm:prSet/>
      <dgm:spPr/>
      <dgm:t>
        <a:bodyPr/>
        <a:lstStyle/>
        <a:p>
          <a:r>
            <a:rPr lang="en-US"/>
            <a:t>Name</a:t>
          </a:r>
        </a:p>
      </dgm:t>
    </dgm:pt>
    <dgm:pt modelId="{7C9C0D9D-AC3A-4466-8220-9E51A2ACF27F}" type="parTrans" cxnId="{4609E047-B0DF-486E-9889-D52E6C81E3E8}">
      <dgm:prSet/>
      <dgm:spPr/>
      <dgm:t>
        <a:bodyPr/>
        <a:lstStyle/>
        <a:p>
          <a:endParaRPr lang="en-US"/>
        </a:p>
      </dgm:t>
    </dgm:pt>
    <dgm:pt modelId="{8CC8BADD-2B36-4165-9CF2-4F80645C66AB}" type="sibTrans" cxnId="{4609E047-B0DF-486E-9889-D52E6C81E3E8}">
      <dgm:prSet/>
      <dgm:spPr/>
      <dgm:t>
        <a:bodyPr/>
        <a:lstStyle/>
        <a:p>
          <a:endParaRPr lang="en-US"/>
        </a:p>
      </dgm:t>
    </dgm:pt>
    <dgm:pt modelId="{6C350089-42CE-4B48-BC34-C015F824D6AF}">
      <dgm:prSet/>
      <dgm:spPr/>
      <dgm:t>
        <a:bodyPr/>
        <a:lstStyle/>
        <a:p>
          <a:r>
            <a:rPr lang="en-US" dirty="0"/>
            <a:t>The </a:t>
          </a:r>
        </a:p>
      </dgm:t>
    </dgm:pt>
    <dgm:pt modelId="{146775A4-F249-4B79-B88C-327BF5C292D0}" type="parTrans" cxnId="{FD99C824-78D6-47CD-B8E9-A2AAA1AC1498}">
      <dgm:prSet/>
      <dgm:spPr/>
      <dgm:t>
        <a:bodyPr/>
        <a:lstStyle/>
        <a:p>
          <a:endParaRPr lang="en-US"/>
        </a:p>
      </dgm:t>
    </dgm:pt>
    <dgm:pt modelId="{97B78396-81F8-4761-9844-9A040E8B26ED}" type="sibTrans" cxnId="{FD99C824-78D6-47CD-B8E9-A2AAA1AC1498}">
      <dgm:prSet/>
      <dgm:spPr/>
      <dgm:t>
        <a:bodyPr/>
        <a:lstStyle/>
        <a:p>
          <a:endParaRPr lang="en-US"/>
        </a:p>
      </dgm:t>
    </dgm:pt>
    <dgm:pt modelId="{B566686D-5435-48B1-A3B9-CF6BAA867739}">
      <dgm:prSet/>
      <dgm:spPr/>
      <dgm:t>
        <a:bodyPr/>
        <a:lstStyle/>
        <a:p>
          <a:r>
            <a:rPr lang="en-US"/>
            <a:t>Standard</a:t>
          </a:r>
        </a:p>
      </dgm:t>
    </dgm:pt>
    <dgm:pt modelId="{62122DF7-A4BE-4373-B6E6-0F484166A57A}" type="parTrans" cxnId="{2A8CE81E-001F-433F-9959-01C627803539}">
      <dgm:prSet/>
      <dgm:spPr/>
      <dgm:t>
        <a:bodyPr/>
        <a:lstStyle/>
        <a:p>
          <a:endParaRPr lang="en-US"/>
        </a:p>
      </dgm:t>
    </dgm:pt>
    <dgm:pt modelId="{ED20BDF4-FED4-44A9-920E-411B9CDF820F}" type="sibTrans" cxnId="{2A8CE81E-001F-433F-9959-01C627803539}">
      <dgm:prSet/>
      <dgm:spPr/>
      <dgm:t>
        <a:bodyPr/>
        <a:lstStyle/>
        <a:p>
          <a:endParaRPr lang="en-US"/>
        </a:p>
      </dgm:t>
    </dgm:pt>
    <dgm:pt modelId="{9C6D2CD8-E477-4B08-897F-9F940F81681E}" type="pres">
      <dgm:prSet presAssocID="{8639E1FF-026A-413F-BFC9-252BA86FE7BA}" presName="linear" presStyleCnt="0">
        <dgm:presLayoutVars>
          <dgm:animLvl val="lvl"/>
          <dgm:resizeHandles val="exact"/>
        </dgm:presLayoutVars>
      </dgm:prSet>
      <dgm:spPr/>
    </dgm:pt>
    <dgm:pt modelId="{8E67E911-79DC-42FE-8990-357C654FBB69}" type="pres">
      <dgm:prSet presAssocID="{AF6478EF-8874-4212-B036-AE9EF8026CD0}" presName="parentText" presStyleLbl="node1" presStyleIdx="0" presStyleCnt="3">
        <dgm:presLayoutVars>
          <dgm:chMax val="0"/>
          <dgm:bulletEnabled val="1"/>
        </dgm:presLayoutVars>
      </dgm:prSet>
      <dgm:spPr/>
    </dgm:pt>
    <dgm:pt modelId="{2668F8AA-4819-41FF-9223-76B1218D6457}" type="pres">
      <dgm:prSet presAssocID="{8CC8BADD-2B36-4165-9CF2-4F80645C66AB}" presName="spacer" presStyleCnt="0"/>
      <dgm:spPr/>
    </dgm:pt>
    <dgm:pt modelId="{A0E1A390-1112-4E19-A1C0-5B3EAF29AB4F}" type="pres">
      <dgm:prSet presAssocID="{6C350089-42CE-4B48-BC34-C015F824D6AF}" presName="parentText" presStyleLbl="node1" presStyleIdx="1" presStyleCnt="3">
        <dgm:presLayoutVars>
          <dgm:chMax val="0"/>
          <dgm:bulletEnabled val="1"/>
        </dgm:presLayoutVars>
      </dgm:prSet>
      <dgm:spPr/>
    </dgm:pt>
    <dgm:pt modelId="{5E33DEBE-2F04-4E83-9B87-A12AED374B3B}" type="pres">
      <dgm:prSet presAssocID="{97B78396-81F8-4761-9844-9A040E8B26ED}" presName="spacer" presStyleCnt="0"/>
      <dgm:spPr/>
    </dgm:pt>
    <dgm:pt modelId="{60BF88B1-E5F7-4148-AC66-21272823D4D1}" type="pres">
      <dgm:prSet presAssocID="{B566686D-5435-48B1-A3B9-CF6BAA867739}" presName="parentText" presStyleLbl="node1" presStyleIdx="2" presStyleCnt="3">
        <dgm:presLayoutVars>
          <dgm:chMax val="0"/>
          <dgm:bulletEnabled val="1"/>
        </dgm:presLayoutVars>
      </dgm:prSet>
      <dgm:spPr/>
    </dgm:pt>
  </dgm:ptLst>
  <dgm:cxnLst>
    <dgm:cxn modelId="{DAA7841B-4C40-4A50-A1E6-12D377A81C6C}" type="presOf" srcId="{6C350089-42CE-4B48-BC34-C015F824D6AF}" destId="{A0E1A390-1112-4E19-A1C0-5B3EAF29AB4F}" srcOrd="0" destOrd="0" presId="urn:microsoft.com/office/officeart/2005/8/layout/vList2"/>
    <dgm:cxn modelId="{2A8CE81E-001F-433F-9959-01C627803539}" srcId="{8639E1FF-026A-413F-BFC9-252BA86FE7BA}" destId="{B566686D-5435-48B1-A3B9-CF6BAA867739}" srcOrd="2" destOrd="0" parTransId="{62122DF7-A4BE-4373-B6E6-0F484166A57A}" sibTransId="{ED20BDF4-FED4-44A9-920E-411B9CDF820F}"/>
    <dgm:cxn modelId="{FD99C824-78D6-47CD-B8E9-A2AAA1AC1498}" srcId="{8639E1FF-026A-413F-BFC9-252BA86FE7BA}" destId="{6C350089-42CE-4B48-BC34-C015F824D6AF}" srcOrd="1" destOrd="0" parTransId="{146775A4-F249-4B79-B88C-327BF5C292D0}" sibTransId="{97B78396-81F8-4761-9844-9A040E8B26ED}"/>
    <dgm:cxn modelId="{0A287231-5596-4B94-AFAA-55A0A0DD43A6}" type="presOf" srcId="{8639E1FF-026A-413F-BFC9-252BA86FE7BA}" destId="{9C6D2CD8-E477-4B08-897F-9F940F81681E}" srcOrd="0" destOrd="0" presId="urn:microsoft.com/office/officeart/2005/8/layout/vList2"/>
    <dgm:cxn modelId="{4609E047-B0DF-486E-9889-D52E6C81E3E8}" srcId="{8639E1FF-026A-413F-BFC9-252BA86FE7BA}" destId="{AF6478EF-8874-4212-B036-AE9EF8026CD0}" srcOrd="0" destOrd="0" parTransId="{7C9C0D9D-AC3A-4466-8220-9E51A2ACF27F}" sibTransId="{8CC8BADD-2B36-4165-9CF2-4F80645C66AB}"/>
    <dgm:cxn modelId="{1F379875-8E29-4FAA-86AD-9B35FDA14B93}" type="presOf" srcId="{AF6478EF-8874-4212-B036-AE9EF8026CD0}" destId="{8E67E911-79DC-42FE-8990-357C654FBB69}" srcOrd="0" destOrd="0" presId="urn:microsoft.com/office/officeart/2005/8/layout/vList2"/>
    <dgm:cxn modelId="{B32DD4CC-572C-4627-A46C-019A21C53054}" type="presOf" srcId="{B566686D-5435-48B1-A3B9-CF6BAA867739}" destId="{60BF88B1-E5F7-4148-AC66-21272823D4D1}" srcOrd="0" destOrd="0" presId="urn:microsoft.com/office/officeart/2005/8/layout/vList2"/>
    <dgm:cxn modelId="{6482FDEC-3018-45F8-BB1C-5BF00EB50517}" type="presParOf" srcId="{9C6D2CD8-E477-4B08-897F-9F940F81681E}" destId="{8E67E911-79DC-42FE-8990-357C654FBB69}" srcOrd="0" destOrd="0" presId="urn:microsoft.com/office/officeart/2005/8/layout/vList2"/>
    <dgm:cxn modelId="{440E106C-643F-4021-876A-F00E2FDBB446}" type="presParOf" srcId="{9C6D2CD8-E477-4B08-897F-9F940F81681E}" destId="{2668F8AA-4819-41FF-9223-76B1218D6457}" srcOrd="1" destOrd="0" presId="urn:microsoft.com/office/officeart/2005/8/layout/vList2"/>
    <dgm:cxn modelId="{343FE89D-813D-4EC5-A912-7751EEF3E324}" type="presParOf" srcId="{9C6D2CD8-E477-4B08-897F-9F940F81681E}" destId="{A0E1A390-1112-4E19-A1C0-5B3EAF29AB4F}" srcOrd="2" destOrd="0" presId="urn:microsoft.com/office/officeart/2005/8/layout/vList2"/>
    <dgm:cxn modelId="{8DB7E9BC-BDD9-47B6-9478-52CFF9365EDD}" type="presParOf" srcId="{9C6D2CD8-E477-4B08-897F-9F940F81681E}" destId="{5E33DEBE-2F04-4E83-9B87-A12AED374B3B}" srcOrd="3" destOrd="0" presId="urn:microsoft.com/office/officeart/2005/8/layout/vList2"/>
    <dgm:cxn modelId="{143A4BDB-3E50-46EE-B9DE-3F78A86FC056}" type="presParOf" srcId="{9C6D2CD8-E477-4B08-897F-9F940F81681E}" destId="{60BF88B1-E5F7-4148-AC66-21272823D4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7BA2C-66C0-480A-8838-435FC344EB3A}" type="doc">
      <dgm:prSet loTypeId="urn:microsoft.com/office/officeart/2005/8/layout/vProcess5" loCatId="Inbox" qsTypeId="urn:microsoft.com/office/officeart/2005/8/quickstyle/simple1" qsCatId="simple" csTypeId="urn:microsoft.com/office/officeart/2005/8/colors/ColorSchemeForSuggestions" csCatId="other"/>
      <dgm:spPr/>
      <dgm:t>
        <a:bodyPr/>
        <a:lstStyle/>
        <a:p>
          <a:endParaRPr lang="en-US"/>
        </a:p>
      </dgm:t>
    </dgm:pt>
    <dgm:pt modelId="{78758B35-FBC9-4A8F-B24F-12C3316B96C4}">
      <dgm:prSet/>
      <dgm:spPr/>
      <dgm:t>
        <a:bodyPr/>
        <a:lstStyle/>
        <a:p>
          <a:r>
            <a:rPr lang="en-US"/>
            <a:t>Strategy:</a:t>
          </a:r>
        </a:p>
      </dgm:t>
    </dgm:pt>
    <dgm:pt modelId="{EE035350-C8BF-4762-857F-554EEDFA8030}" type="parTrans" cxnId="{EE6BC8AA-C061-46F3-8127-545375AA4868}">
      <dgm:prSet/>
      <dgm:spPr/>
      <dgm:t>
        <a:bodyPr/>
        <a:lstStyle/>
        <a:p>
          <a:endParaRPr lang="en-US"/>
        </a:p>
      </dgm:t>
    </dgm:pt>
    <dgm:pt modelId="{36CFDD71-46B6-4FAF-B6EA-F035B359BBAD}" type="sibTrans" cxnId="{EE6BC8AA-C061-46F3-8127-545375AA4868}">
      <dgm:prSet/>
      <dgm:spPr/>
      <dgm:t>
        <a:bodyPr/>
        <a:lstStyle/>
        <a:p>
          <a:endParaRPr lang="en-US"/>
        </a:p>
      </dgm:t>
    </dgm:pt>
    <dgm:pt modelId="{6E626273-5A55-41E0-960B-4C8F8E36F8A7}">
      <dgm:prSet/>
      <dgm:spPr/>
      <dgm:t>
        <a:bodyPr/>
        <a:lstStyle/>
        <a:p>
          <a:r>
            <a:rPr lang="en-US"/>
            <a:t>Use</a:t>
          </a:r>
        </a:p>
      </dgm:t>
    </dgm:pt>
    <dgm:pt modelId="{C8F639D5-C63A-43E1-87E8-4A4F163807A4}" type="parTrans" cxnId="{66F3D222-7921-4907-BC7A-4B7BA7A61582}">
      <dgm:prSet/>
      <dgm:spPr/>
      <dgm:t>
        <a:bodyPr/>
        <a:lstStyle/>
        <a:p>
          <a:endParaRPr lang="en-US"/>
        </a:p>
      </dgm:t>
    </dgm:pt>
    <dgm:pt modelId="{D7887CD9-976C-4668-BE0C-5650221F85A7}" type="sibTrans" cxnId="{66F3D222-7921-4907-BC7A-4B7BA7A61582}">
      <dgm:prSet/>
      <dgm:spPr/>
      <dgm:t>
        <a:bodyPr/>
        <a:lstStyle/>
        <a:p>
          <a:endParaRPr lang="en-US"/>
        </a:p>
      </dgm:t>
    </dgm:pt>
    <dgm:pt modelId="{164C8AD3-5AA7-4407-A2DB-02B2922CE36B}">
      <dgm:prSet/>
      <dgm:spPr/>
      <dgm:t>
        <a:bodyPr/>
        <a:lstStyle/>
        <a:p>
          <a:r>
            <a:rPr lang="en-US"/>
            <a:t>Mini-lessons,</a:t>
          </a:r>
        </a:p>
      </dgm:t>
    </dgm:pt>
    <dgm:pt modelId="{CA0E6B72-F70E-4787-96A6-09C2089BB9F9}" type="parTrans" cxnId="{3217FD4E-9DC5-4139-AF0B-B742B7B423E0}">
      <dgm:prSet/>
      <dgm:spPr/>
      <dgm:t>
        <a:bodyPr/>
        <a:lstStyle/>
        <a:p>
          <a:endParaRPr lang="en-US"/>
        </a:p>
      </dgm:t>
    </dgm:pt>
    <dgm:pt modelId="{D6E033BC-759E-404E-8B9C-F00C942A4054}" type="sibTrans" cxnId="{3217FD4E-9DC5-4139-AF0B-B742B7B423E0}">
      <dgm:prSet/>
      <dgm:spPr/>
      <dgm:t>
        <a:bodyPr/>
        <a:lstStyle/>
        <a:p>
          <a:endParaRPr lang="en-US"/>
        </a:p>
      </dgm:t>
    </dgm:pt>
    <dgm:pt modelId="{4DCCF655-0F6A-445C-9202-11C9F2328DD6}">
      <dgm:prSet/>
      <dgm:spPr/>
      <dgm:t>
        <a:bodyPr/>
        <a:lstStyle/>
        <a:p>
          <a:r>
            <a:rPr lang="en-US"/>
            <a:t>“Focus Lessons”</a:t>
          </a:r>
        </a:p>
      </dgm:t>
    </dgm:pt>
    <dgm:pt modelId="{80BE8CCA-8285-4971-8B6D-F011E04D0796}" type="parTrans" cxnId="{69B50E05-FC58-4D5A-90CA-4054D1BDC1D4}">
      <dgm:prSet/>
      <dgm:spPr/>
      <dgm:t>
        <a:bodyPr/>
        <a:lstStyle/>
        <a:p>
          <a:endParaRPr lang="en-US"/>
        </a:p>
      </dgm:t>
    </dgm:pt>
    <dgm:pt modelId="{EC4AEB1A-F695-4597-96CE-05BDBA4B64D9}" type="sibTrans" cxnId="{69B50E05-FC58-4D5A-90CA-4054D1BDC1D4}">
      <dgm:prSet/>
      <dgm:spPr/>
      <dgm:t>
        <a:bodyPr/>
        <a:lstStyle/>
        <a:p>
          <a:endParaRPr lang="en-US"/>
        </a:p>
      </dgm:t>
    </dgm:pt>
    <dgm:pt modelId="{0FFAFBAA-F3FD-4C61-ACED-7660914F2CA1}" type="pres">
      <dgm:prSet presAssocID="{9D77BA2C-66C0-480A-8838-435FC344EB3A}" presName="outerComposite" presStyleCnt="0">
        <dgm:presLayoutVars>
          <dgm:chMax val="5"/>
          <dgm:dir/>
          <dgm:resizeHandles val="exact"/>
        </dgm:presLayoutVars>
      </dgm:prSet>
      <dgm:spPr/>
    </dgm:pt>
    <dgm:pt modelId="{5738667B-AE98-4848-BB86-2269B657B5E8}" type="pres">
      <dgm:prSet presAssocID="{9D77BA2C-66C0-480A-8838-435FC344EB3A}" presName="dummyMaxCanvas" presStyleCnt="0">
        <dgm:presLayoutVars/>
      </dgm:prSet>
      <dgm:spPr/>
    </dgm:pt>
    <dgm:pt modelId="{38C70485-807E-4D00-8751-4615E74D34C6}" type="pres">
      <dgm:prSet presAssocID="{9D77BA2C-66C0-480A-8838-435FC344EB3A}" presName="FourNodes_1" presStyleLbl="node1" presStyleIdx="0" presStyleCnt="4">
        <dgm:presLayoutVars>
          <dgm:bulletEnabled val="1"/>
        </dgm:presLayoutVars>
      </dgm:prSet>
      <dgm:spPr/>
    </dgm:pt>
    <dgm:pt modelId="{927E0827-764C-4E37-9F4E-D9BAF687133C}" type="pres">
      <dgm:prSet presAssocID="{9D77BA2C-66C0-480A-8838-435FC344EB3A}" presName="FourNodes_2" presStyleLbl="node1" presStyleIdx="1" presStyleCnt="4">
        <dgm:presLayoutVars>
          <dgm:bulletEnabled val="1"/>
        </dgm:presLayoutVars>
      </dgm:prSet>
      <dgm:spPr/>
    </dgm:pt>
    <dgm:pt modelId="{F5F05B8A-0374-4F6B-854E-8D21682B8D19}" type="pres">
      <dgm:prSet presAssocID="{9D77BA2C-66C0-480A-8838-435FC344EB3A}" presName="FourNodes_3" presStyleLbl="node1" presStyleIdx="2" presStyleCnt="4">
        <dgm:presLayoutVars>
          <dgm:bulletEnabled val="1"/>
        </dgm:presLayoutVars>
      </dgm:prSet>
      <dgm:spPr/>
    </dgm:pt>
    <dgm:pt modelId="{7BC59FA9-1CB1-4F75-8207-C0CA6865F6A4}" type="pres">
      <dgm:prSet presAssocID="{9D77BA2C-66C0-480A-8838-435FC344EB3A}" presName="FourNodes_4" presStyleLbl="node1" presStyleIdx="3" presStyleCnt="4">
        <dgm:presLayoutVars>
          <dgm:bulletEnabled val="1"/>
        </dgm:presLayoutVars>
      </dgm:prSet>
      <dgm:spPr/>
    </dgm:pt>
    <dgm:pt modelId="{BD6C5BAB-D4CD-408C-9742-DC94BFC45B12}" type="pres">
      <dgm:prSet presAssocID="{9D77BA2C-66C0-480A-8838-435FC344EB3A}" presName="FourConn_1-2" presStyleLbl="fgAccFollowNode1" presStyleIdx="0" presStyleCnt="3">
        <dgm:presLayoutVars>
          <dgm:bulletEnabled val="1"/>
        </dgm:presLayoutVars>
      </dgm:prSet>
      <dgm:spPr/>
    </dgm:pt>
    <dgm:pt modelId="{4C5725D7-645B-4B57-8622-149877FD6CDA}" type="pres">
      <dgm:prSet presAssocID="{9D77BA2C-66C0-480A-8838-435FC344EB3A}" presName="FourConn_2-3" presStyleLbl="fgAccFollowNode1" presStyleIdx="1" presStyleCnt="3">
        <dgm:presLayoutVars>
          <dgm:bulletEnabled val="1"/>
        </dgm:presLayoutVars>
      </dgm:prSet>
      <dgm:spPr/>
    </dgm:pt>
    <dgm:pt modelId="{CF605A51-D3F5-4E06-92EA-714DD421B12F}" type="pres">
      <dgm:prSet presAssocID="{9D77BA2C-66C0-480A-8838-435FC344EB3A}" presName="FourConn_3-4" presStyleLbl="fgAccFollowNode1" presStyleIdx="2" presStyleCnt="3">
        <dgm:presLayoutVars>
          <dgm:bulletEnabled val="1"/>
        </dgm:presLayoutVars>
      </dgm:prSet>
      <dgm:spPr/>
    </dgm:pt>
    <dgm:pt modelId="{05FB2694-D376-4790-9614-07A9CDDF74E0}" type="pres">
      <dgm:prSet presAssocID="{9D77BA2C-66C0-480A-8838-435FC344EB3A}" presName="FourNodes_1_text" presStyleLbl="node1" presStyleIdx="3" presStyleCnt="4">
        <dgm:presLayoutVars>
          <dgm:bulletEnabled val="1"/>
        </dgm:presLayoutVars>
      </dgm:prSet>
      <dgm:spPr/>
    </dgm:pt>
    <dgm:pt modelId="{43A741C8-60F5-4499-B918-03310E373EF0}" type="pres">
      <dgm:prSet presAssocID="{9D77BA2C-66C0-480A-8838-435FC344EB3A}" presName="FourNodes_2_text" presStyleLbl="node1" presStyleIdx="3" presStyleCnt="4">
        <dgm:presLayoutVars>
          <dgm:bulletEnabled val="1"/>
        </dgm:presLayoutVars>
      </dgm:prSet>
      <dgm:spPr/>
    </dgm:pt>
    <dgm:pt modelId="{0634D4F6-8031-4A0E-9ED0-6DA93BC46FD6}" type="pres">
      <dgm:prSet presAssocID="{9D77BA2C-66C0-480A-8838-435FC344EB3A}" presName="FourNodes_3_text" presStyleLbl="node1" presStyleIdx="3" presStyleCnt="4">
        <dgm:presLayoutVars>
          <dgm:bulletEnabled val="1"/>
        </dgm:presLayoutVars>
      </dgm:prSet>
      <dgm:spPr/>
    </dgm:pt>
    <dgm:pt modelId="{54BF0A0C-E27D-422C-B162-B73AFF4EE27F}" type="pres">
      <dgm:prSet presAssocID="{9D77BA2C-66C0-480A-8838-435FC344EB3A}" presName="FourNodes_4_text" presStyleLbl="node1" presStyleIdx="3" presStyleCnt="4">
        <dgm:presLayoutVars>
          <dgm:bulletEnabled val="1"/>
        </dgm:presLayoutVars>
      </dgm:prSet>
      <dgm:spPr/>
    </dgm:pt>
  </dgm:ptLst>
  <dgm:cxnLst>
    <dgm:cxn modelId="{69B50E05-FC58-4D5A-90CA-4054D1BDC1D4}" srcId="{9D77BA2C-66C0-480A-8838-435FC344EB3A}" destId="{4DCCF655-0F6A-445C-9202-11C9F2328DD6}" srcOrd="3" destOrd="0" parTransId="{80BE8CCA-8285-4971-8B6D-F011E04D0796}" sibTransId="{EC4AEB1A-F695-4597-96CE-05BDBA4B64D9}"/>
    <dgm:cxn modelId="{0723FA09-038A-40BB-907E-6E1EC01901E4}" type="presOf" srcId="{78758B35-FBC9-4A8F-B24F-12C3316B96C4}" destId="{05FB2694-D376-4790-9614-07A9CDDF74E0}" srcOrd="1" destOrd="0" presId="urn:microsoft.com/office/officeart/2005/8/layout/vProcess5"/>
    <dgm:cxn modelId="{66500C0A-442F-449B-91A1-140F1C714E51}" type="presOf" srcId="{164C8AD3-5AA7-4407-A2DB-02B2922CE36B}" destId="{F5F05B8A-0374-4F6B-854E-8D21682B8D19}" srcOrd="0" destOrd="0" presId="urn:microsoft.com/office/officeart/2005/8/layout/vProcess5"/>
    <dgm:cxn modelId="{2DF2C70B-BB5A-41CC-8CC5-CB9F324D65E1}" type="presOf" srcId="{D7887CD9-976C-4668-BE0C-5650221F85A7}" destId="{4C5725D7-645B-4B57-8622-149877FD6CDA}" srcOrd="0" destOrd="0" presId="urn:microsoft.com/office/officeart/2005/8/layout/vProcess5"/>
    <dgm:cxn modelId="{4362680D-BADF-4C70-8D8D-4F59C0A526A1}" type="presOf" srcId="{D6E033BC-759E-404E-8B9C-F00C942A4054}" destId="{CF605A51-D3F5-4E06-92EA-714DD421B12F}" srcOrd="0" destOrd="0" presId="urn:microsoft.com/office/officeart/2005/8/layout/vProcess5"/>
    <dgm:cxn modelId="{66F3D222-7921-4907-BC7A-4B7BA7A61582}" srcId="{9D77BA2C-66C0-480A-8838-435FC344EB3A}" destId="{6E626273-5A55-41E0-960B-4C8F8E36F8A7}" srcOrd="1" destOrd="0" parTransId="{C8F639D5-C63A-43E1-87E8-4A4F163807A4}" sibTransId="{D7887CD9-976C-4668-BE0C-5650221F85A7}"/>
    <dgm:cxn modelId="{6E600B2C-0600-4B20-BC25-FE82620B5C00}" type="presOf" srcId="{164C8AD3-5AA7-4407-A2DB-02B2922CE36B}" destId="{0634D4F6-8031-4A0E-9ED0-6DA93BC46FD6}" srcOrd="1" destOrd="0" presId="urn:microsoft.com/office/officeart/2005/8/layout/vProcess5"/>
    <dgm:cxn modelId="{3217FD4E-9DC5-4139-AF0B-B742B7B423E0}" srcId="{9D77BA2C-66C0-480A-8838-435FC344EB3A}" destId="{164C8AD3-5AA7-4407-A2DB-02B2922CE36B}" srcOrd="2" destOrd="0" parTransId="{CA0E6B72-F70E-4787-96A6-09C2089BB9F9}" sibTransId="{D6E033BC-759E-404E-8B9C-F00C942A4054}"/>
    <dgm:cxn modelId="{BAEA1576-1850-49BD-AE6C-143010F2FD4F}" type="presOf" srcId="{6E626273-5A55-41E0-960B-4C8F8E36F8A7}" destId="{43A741C8-60F5-4499-B918-03310E373EF0}" srcOrd="1" destOrd="0" presId="urn:microsoft.com/office/officeart/2005/8/layout/vProcess5"/>
    <dgm:cxn modelId="{CF9B1290-EC52-4CE8-992C-2F6F072E4C06}" type="presOf" srcId="{36CFDD71-46B6-4FAF-B6EA-F035B359BBAD}" destId="{BD6C5BAB-D4CD-408C-9742-DC94BFC45B12}" srcOrd="0" destOrd="0" presId="urn:microsoft.com/office/officeart/2005/8/layout/vProcess5"/>
    <dgm:cxn modelId="{EE6BC8AA-C061-46F3-8127-545375AA4868}" srcId="{9D77BA2C-66C0-480A-8838-435FC344EB3A}" destId="{78758B35-FBC9-4A8F-B24F-12C3316B96C4}" srcOrd="0" destOrd="0" parTransId="{EE035350-C8BF-4762-857F-554EEDFA8030}" sibTransId="{36CFDD71-46B6-4FAF-B6EA-F035B359BBAD}"/>
    <dgm:cxn modelId="{40C96ABD-11E3-4AC0-8B4F-114BD5494608}" type="presOf" srcId="{4DCCF655-0F6A-445C-9202-11C9F2328DD6}" destId="{7BC59FA9-1CB1-4F75-8207-C0CA6865F6A4}" srcOrd="0" destOrd="0" presId="urn:microsoft.com/office/officeart/2005/8/layout/vProcess5"/>
    <dgm:cxn modelId="{26F6EBC3-6682-49E7-817A-5CCAF4323627}" type="presOf" srcId="{6E626273-5A55-41E0-960B-4C8F8E36F8A7}" destId="{927E0827-764C-4E37-9F4E-D9BAF687133C}" srcOrd="0" destOrd="0" presId="urn:microsoft.com/office/officeart/2005/8/layout/vProcess5"/>
    <dgm:cxn modelId="{B91A9FDF-084F-43BC-AE5B-D23BA136D47A}" type="presOf" srcId="{9D77BA2C-66C0-480A-8838-435FC344EB3A}" destId="{0FFAFBAA-F3FD-4C61-ACED-7660914F2CA1}" srcOrd="0" destOrd="0" presId="urn:microsoft.com/office/officeart/2005/8/layout/vProcess5"/>
    <dgm:cxn modelId="{4880CDF6-4710-4AD8-8958-3CADC6D9B342}" type="presOf" srcId="{78758B35-FBC9-4A8F-B24F-12C3316B96C4}" destId="{38C70485-807E-4D00-8751-4615E74D34C6}" srcOrd="0" destOrd="0" presId="urn:microsoft.com/office/officeart/2005/8/layout/vProcess5"/>
    <dgm:cxn modelId="{2B8C96FC-A67B-45E7-93B8-F08B8A144A72}" type="presOf" srcId="{4DCCF655-0F6A-445C-9202-11C9F2328DD6}" destId="{54BF0A0C-E27D-422C-B162-B73AFF4EE27F}" srcOrd="1" destOrd="0" presId="urn:microsoft.com/office/officeart/2005/8/layout/vProcess5"/>
    <dgm:cxn modelId="{55CB7213-DA0A-49D3-A1BF-58FBDDD20A27}" type="presParOf" srcId="{0FFAFBAA-F3FD-4C61-ACED-7660914F2CA1}" destId="{5738667B-AE98-4848-BB86-2269B657B5E8}" srcOrd="0" destOrd="0" presId="urn:microsoft.com/office/officeart/2005/8/layout/vProcess5"/>
    <dgm:cxn modelId="{7FE50C12-BD16-4EAF-BA4C-ACC2D47734D5}" type="presParOf" srcId="{0FFAFBAA-F3FD-4C61-ACED-7660914F2CA1}" destId="{38C70485-807E-4D00-8751-4615E74D34C6}" srcOrd="1" destOrd="0" presId="urn:microsoft.com/office/officeart/2005/8/layout/vProcess5"/>
    <dgm:cxn modelId="{D21F6A74-9EDC-4C99-90A1-AE4774ABB2C9}" type="presParOf" srcId="{0FFAFBAA-F3FD-4C61-ACED-7660914F2CA1}" destId="{927E0827-764C-4E37-9F4E-D9BAF687133C}" srcOrd="2" destOrd="0" presId="urn:microsoft.com/office/officeart/2005/8/layout/vProcess5"/>
    <dgm:cxn modelId="{0D28FBDC-EB4A-4BD8-8335-6361F23E0A16}" type="presParOf" srcId="{0FFAFBAA-F3FD-4C61-ACED-7660914F2CA1}" destId="{F5F05B8A-0374-4F6B-854E-8D21682B8D19}" srcOrd="3" destOrd="0" presId="urn:microsoft.com/office/officeart/2005/8/layout/vProcess5"/>
    <dgm:cxn modelId="{240FC98F-6217-4D32-B185-33BBBBADACB6}" type="presParOf" srcId="{0FFAFBAA-F3FD-4C61-ACED-7660914F2CA1}" destId="{7BC59FA9-1CB1-4F75-8207-C0CA6865F6A4}" srcOrd="4" destOrd="0" presId="urn:microsoft.com/office/officeart/2005/8/layout/vProcess5"/>
    <dgm:cxn modelId="{5E62FC26-C97D-4BAC-9085-ACA63C184FE1}" type="presParOf" srcId="{0FFAFBAA-F3FD-4C61-ACED-7660914F2CA1}" destId="{BD6C5BAB-D4CD-408C-9742-DC94BFC45B12}" srcOrd="5" destOrd="0" presId="urn:microsoft.com/office/officeart/2005/8/layout/vProcess5"/>
    <dgm:cxn modelId="{B3DBFDC1-D6CE-494A-811D-AF9484937473}" type="presParOf" srcId="{0FFAFBAA-F3FD-4C61-ACED-7660914F2CA1}" destId="{4C5725D7-645B-4B57-8622-149877FD6CDA}" srcOrd="6" destOrd="0" presId="urn:microsoft.com/office/officeart/2005/8/layout/vProcess5"/>
    <dgm:cxn modelId="{31214D25-0A9D-477D-9E9B-24E757A7534C}" type="presParOf" srcId="{0FFAFBAA-F3FD-4C61-ACED-7660914F2CA1}" destId="{CF605A51-D3F5-4E06-92EA-714DD421B12F}" srcOrd="7" destOrd="0" presId="urn:microsoft.com/office/officeart/2005/8/layout/vProcess5"/>
    <dgm:cxn modelId="{64A44E37-44DB-4F0F-90C6-0A6430CF86EA}" type="presParOf" srcId="{0FFAFBAA-F3FD-4C61-ACED-7660914F2CA1}" destId="{05FB2694-D376-4790-9614-07A9CDDF74E0}" srcOrd="8" destOrd="0" presId="urn:microsoft.com/office/officeart/2005/8/layout/vProcess5"/>
    <dgm:cxn modelId="{73AB05FB-7525-4A00-A919-FAA3A713A025}" type="presParOf" srcId="{0FFAFBAA-F3FD-4C61-ACED-7660914F2CA1}" destId="{43A741C8-60F5-4499-B918-03310E373EF0}" srcOrd="9" destOrd="0" presId="urn:microsoft.com/office/officeart/2005/8/layout/vProcess5"/>
    <dgm:cxn modelId="{95EC83D1-436F-4585-A148-2EE659B908D6}" type="presParOf" srcId="{0FFAFBAA-F3FD-4C61-ACED-7660914F2CA1}" destId="{0634D4F6-8031-4A0E-9ED0-6DA93BC46FD6}" srcOrd="10" destOrd="0" presId="urn:microsoft.com/office/officeart/2005/8/layout/vProcess5"/>
    <dgm:cxn modelId="{E26AB9C4-6F25-4DE2-8560-B6FE646FEC0B}" type="presParOf" srcId="{0FFAFBAA-F3FD-4C61-ACED-7660914F2CA1}" destId="{54BF0A0C-E27D-422C-B162-B73AFF4EE27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2D127-DB56-4D4D-8C3B-CDF4F045DEBA}">
      <dsp:nvSpPr>
        <dsp:cNvPr id="0" name=""/>
        <dsp:cNvSpPr/>
      </dsp:nvSpPr>
      <dsp:spPr>
        <a:xfrm>
          <a:off x="0" y="765472"/>
          <a:ext cx="6269038"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MCAS 2.0</a:t>
          </a:r>
        </a:p>
      </dsp:txBody>
      <dsp:txXfrm>
        <a:off x="60884" y="826356"/>
        <a:ext cx="6147270" cy="1125452"/>
      </dsp:txXfrm>
    </dsp:sp>
    <dsp:sp modelId="{446E0244-5595-4F6A-BBCF-C01F4A6E411E}">
      <dsp:nvSpPr>
        <dsp:cNvPr id="0" name=""/>
        <dsp:cNvSpPr/>
      </dsp:nvSpPr>
      <dsp:spPr>
        <a:xfrm>
          <a:off x="0" y="2162452"/>
          <a:ext cx="6269038"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Assesses Learning on </a:t>
          </a:r>
        </a:p>
      </dsp:txBody>
      <dsp:txXfrm>
        <a:off x="60884" y="2223336"/>
        <a:ext cx="6147270" cy="1125452"/>
      </dsp:txXfrm>
    </dsp:sp>
    <dsp:sp modelId="{E15C2FF3-8020-46CA-BAB6-3626DAEBF741}">
      <dsp:nvSpPr>
        <dsp:cNvPr id="0" name=""/>
        <dsp:cNvSpPr/>
      </dsp:nvSpPr>
      <dsp:spPr>
        <a:xfrm>
          <a:off x="0" y="3559432"/>
          <a:ext cx="6269038"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2011 Standards</a:t>
          </a:r>
        </a:p>
      </dsp:txBody>
      <dsp:txXfrm>
        <a:off x="60884" y="3620316"/>
        <a:ext cx="6147270" cy="1125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9D9FB-F444-465A-8C41-2E1E11E609E4}">
      <dsp:nvSpPr>
        <dsp:cNvPr id="0" name=""/>
        <dsp:cNvSpPr/>
      </dsp:nvSpPr>
      <dsp:spPr>
        <a:xfrm>
          <a:off x="0" y="1308263"/>
          <a:ext cx="6269038" cy="796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MCAS  2.0 Prep</a:t>
          </a:r>
        </a:p>
      </dsp:txBody>
      <dsp:txXfrm>
        <a:off x="38898" y="1347161"/>
        <a:ext cx="6191242" cy="719039"/>
      </dsp:txXfrm>
    </dsp:sp>
    <dsp:sp modelId="{461E95A5-B43F-4AE8-BE63-D90B5B4941B7}">
      <dsp:nvSpPr>
        <dsp:cNvPr id="0" name=""/>
        <dsp:cNvSpPr/>
      </dsp:nvSpPr>
      <dsp:spPr>
        <a:xfrm>
          <a:off x="0" y="1895394"/>
          <a:ext cx="6269038" cy="796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is Practice Tests,</a:t>
          </a:r>
        </a:p>
      </dsp:txBody>
      <dsp:txXfrm>
        <a:off x="38898" y="1934292"/>
        <a:ext cx="6191242" cy="719039"/>
      </dsp:txXfrm>
    </dsp:sp>
    <dsp:sp modelId="{74CA7D2B-F7E1-4C0F-9660-6A4D478FD9BA}">
      <dsp:nvSpPr>
        <dsp:cNvPr id="0" name=""/>
        <dsp:cNvSpPr/>
      </dsp:nvSpPr>
      <dsp:spPr>
        <a:xfrm>
          <a:off x="0" y="2867663"/>
          <a:ext cx="6269038" cy="1451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To Assess, </a:t>
          </a:r>
        </a:p>
        <a:p>
          <a:pPr marL="0" lvl="0" indent="0" algn="l" defTabSz="1955800">
            <a:lnSpc>
              <a:spcPct val="90000"/>
            </a:lnSpc>
            <a:spcBef>
              <a:spcPct val="0"/>
            </a:spcBef>
            <a:spcAft>
              <a:spcPct val="35000"/>
            </a:spcAft>
            <a:buNone/>
          </a:pPr>
          <a:r>
            <a:rPr lang="en-US" sz="4400" kern="1200" dirty="0"/>
            <a:t>Re-Teach in New Way</a:t>
          </a:r>
        </a:p>
      </dsp:txBody>
      <dsp:txXfrm>
        <a:off x="70844" y="2938507"/>
        <a:ext cx="6127350" cy="13095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CC37-C548-4A90-9B2C-6E1AC4506527}">
      <dsp:nvSpPr>
        <dsp:cNvPr id="0" name=""/>
        <dsp:cNvSpPr/>
      </dsp:nvSpPr>
      <dsp:spPr>
        <a:xfrm>
          <a:off x="0" y="490048"/>
          <a:ext cx="7362932" cy="1901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l" defTabSz="3556000">
            <a:lnSpc>
              <a:spcPct val="90000"/>
            </a:lnSpc>
            <a:spcBef>
              <a:spcPct val="0"/>
            </a:spcBef>
            <a:spcAft>
              <a:spcPct val="35000"/>
            </a:spcAft>
            <a:buNone/>
          </a:pPr>
          <a:r>
            <a:rPr lang="en-US" sz="8000" kern="1200" dirty="0">
              <a:latin typeface="Agency FB" panose="020B0503020202020204" pitchFamily="34" charset="0"/>
            </a:rPr>
            <a:t>Smother students</a:t>
          </a:r>
        </a:p>
      </dsp:txBody>
      <dsp:txXfrm>
        <a:off x="92811" y="582859"/>
        <a:ext cx="7177310" cy="1715628"/>
      </dsp:txXfrm>
    </dsp:sp>
    <dsp:sp modelId="{2D08BA0A-CBF4-45C1-8A7D-A703DA1F8B1F}">
      <dsp:nvSpPr>
        <dsp:cNvPr id="0" name=""/>
        <dsp:cNvSpPr/>
      </dsp:nvSpPr>
      <dsp:spPr>
        <a:xfrm>
          <a:off x="0" y="2338005"/>
          <a:ext cx="7362932" cy="1901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with </a:t>
          </a:r>
          <a:r>
            <a:rPr lang="en-US" sz="8000" kern="1200" dirty="0">
              <a:latin typeface="Agency FB" panose="020B0503020202020204" pitchFamily="34" charset="0"/>
            </a:rPr>
            <a:t>Reading</a:t>
          </a:r>
        </a:p>
      </dsp:txBody>
      <dsp:txXfrm>
        <a:off x="92811" y="2430816"/>
        <a:ext cx="7177310" cy="1715628"/>
      </dsp:txXfrm>
    </dsp:sp>
    <dsp:sp modelId="{0FF72383-558A-4E12-8B47-06FFB9A6EAC9}">
      <dsp:nvSpPr>
        <dsp:cNvPr id="0" name=""/>
        <dsp:cNvSpPr/>
      </dsp:nvSpPr>
      <dsp:spPr>
        <a:xfrm>
          <a:off x="0" y="4426456"/>
          <a:ext cx="7362932" cy="1901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l" defTabSz="3556000">
            <a:lnSpc>
              <a:spcPct val="90000"/>
            </a:lnSpc>
            <a:spcBef>
              <a:spcPct val="0"/>
            </a:spcBef>
            <a:spcAft>
              <a:spcPct val="35000"/>
            </a:spcAft>
            <a:buNone/>
          </a:pPr>
          <a:r>
            <a:rPr lang="en-US" sz="8000" kern="1200" dirty="0">
              <a:latin typeface="Agency FB" panose="020B0503020202020204" pitchFamily="34" charset="0"/>
            </a:rPr>
            <a:t>Opportunities</a:t>
          </a:r>
        </a:p>
      </dsp:txBody>
      <dsp:txXfrm>
        <a:off x="92811" y="4519267"/>
        <a:ext cx="7177310" cy="17156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27C31-F861-4DB3-B21A-C019E8C9A95F}">
      <dsp:nvSpPr>
        <dsp:cNvPr id="0" name=""/>
        <dsp:cNvSpPr/>
      </dsp:nvSpPr>
      <dsp:spPr>
        <a:xfrm>
          <a:off x="17457" y="2229"/>
          <a:ext cx="4990802" cy="43468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 Varied and Frequent writing for varied purposes, and </a:t>
          </a:r>
        </a:p>
      </dsp:txBody>
      <dsp:txXfrm>
        <a:off x="17457" y="2229"/>
        <a:ext cx="4990802" cy="4346879"/>
      </dsp:txXfrm>
    </dsp:sp>
    <dsp:sp modelId="{24AC1080-2F8C-4587-9AEA-9320C8F9BC20}">
      <dsp:nvSpPr>
        <dsp:cNvPr id="0" name=""/>
        <dsp:cNvSpPr/>
      </dsp:nvSpPr>
      <dsp:spPr>
        <a:xfrm>
          <a:off x="5507340" y="4460"/>
          <a:ext cx="4990802" cy="4342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Use the Writing Process of Drafting, Peer Edit, and Revision</a:t>
          </a:r>
        </a:p>
      </dsp:txBody>
      <dsp:txXfrm>
        <a:off x="5507340" y="4460"/>
        <a:ext cx="4990802" cy="43424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7608F-ABFD-423F-8408-CB7B9FFA881E}">
      <dsp:nvSpPr>
        <dsp:cNvPr id="0" name=""/>
        <dsp:cNvSpPr/>
      </dsp:nvSpPr>
      <dsp:spPr>
        <a:xfrm>
          <a:off x="0" y="571185"/>
          <a:ext cx="6269038" cy="1367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t>“Write an Essay . .”</a:t>
          </a:r>
        </a:p>
      </dsp:txBody>
      <dsp:txXfrm>
        <a:off x="66738" y="637923"/>
        <a:ext cx="6135562" cy="1233668"/>
      </dsp:txXfrm>
    </dsp:sp>
    <dsp:sp modelId="{3371E031-D894-4BC5-A4E9-436C9AC3E521}">
      <dsp:nvSpPr>
        <dsp:cNvPr id="0" name=""/>
        <dsp:cNvSpPr/>
      </dsp:nvSpPr>
      <dsp:spPr>
        <a:xfrm>
          <a:off x="0" y="2102490"/>
          <a:ext cx="6269038" cy="1367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t>Means grade level</a:t>
          </a:r>
        </a:p>
      </dsp:txBody>
      <dsp:txXfrm>
        <a:off x="66738" y="2169228"/>
        <a:ext cx="6135562" cy="1233668"/>
      </dsp:txXfrm>
    </dsp:sp>
    <dsp:sp modelId="{E70CD183-01F4-43AB-96B4-460FA612EFCC}">
      <dsp:nvSpPr>
        <dsp:cNvPr id="0" name=""/>
        <dsp:cNvSpPr/>
      </dsp:nvSpPr>
      <dsp:spPr>
        <a:xfrm>
          <a:off x="0" y="3633795"/>
          <a:ext cx="6269038" cy="1367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t>  Standard Facets</a:t>
          </a:r>
        </a:p>
      </dsp:txBody>
      <dsp:txXfrm>
        <a:off x="66738" y="3700533"/>
        <a:ext cx="6135562" cy="12336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9C49C-D413-417A-9411-75E633F5FD46}">
      <dsp:nvSpPr>
        <dsp:cNvPr id="0" name=""/>
        <dsp:cNvSpPr/>
      </dsp:nvSpPr>
      <dsp:spPr>
        <a:xfrm>
          <a:off x="269111" y="393"/>
          <a:ext cx="2381338" cy="498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a:latin typeface="Agency FB" panose="020B0503020202020204" pitchFamily="34" charset="0"/>
            </a:rPr>
            <a:t>“Text-Based Essay” </a:t>
          </a:r>
        </a:p>
      </dsp:txBody>
      <dsp:txXfrm>
        <a:off x="269111" y="393"/>
        <a:ext cx="2381338" cy="4983644"/>
      </dsp:txXfrm>
    </dsp:sp>
    <dsp:sp modelId="{2FE7FBA3-8B29-4580-B983-E335F0B77CC1}">
      <dsp:nvSpPr>
        <dsp:cNvPr id="0" name=""/>
        <dsp:cNvSpPr/>
      </dsp:nvSpPr>
      <dsp:spPr>
        <a:xfrm>
          <a:off x="3058585" y="393"/>
          <a:ext cx="2366140" cy="498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err="1">
              <a:latin typeface="Agency FB" panose="020B0503020202020204" pitchFamily="34" charset="0"/>
            </a:rPr>
            <a:t>OpinionEssay</a:t>
          </a:r>
          <a:r>
            <a:rPr lang="en-US" sz="7200" kern="1200" dirty="0">
              <a:latin typeface="Agency FB" panose="020B0503020202020204" pitchFamily="34" charset="0"/>
            </a:rPr>
            <a:t>, </a:t>
          </a:r>
          <a:r>
            <a:rPr lang="en-US" sz="7200" kern="1200" dirty="0" err="1">
              <a:latin typeface="Agency FB" panose="020B0503020202020204" pitchFamily="34" charset="0"/>
            </a:rPr>
            <a:t>Narra-tive</a:t>
          </a:r>
          <a:endParaRPr lang="en-US" sz="7200" kern="1200" dirty="0">
            <a:latin typeface="Agency FB" panose="020B0503020202020204" pitchFamily="34" charset="0"/>
          </a:endParaRPr>
        </a:p>
      </dsp:txBody>
      <dsp:txXfrm>
        <a:off x="3058585" y="393"/>
        <a:ext cx="2366140" cy="4983644"/>
      </dsp:txXfrm>
    </dsp:sp>
    <dsp:sp modelId="{8B2A51EC-00C1-488E-B3F3-499B9D5D7F9C}">
      <dsp:nvSpPr>
        <dsp:cNvPr id="0" name=""/>
        <dsp:cNvSpPr/>
      </dsp:nvSpPr>
      <dsp:spPr>
        <a:xfrm>
          <a:off x="5832862" y="393"/>
          <a:ext cx="2723201" cy="498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Use the Text for material for the writing           </a:t>
          </a:r>
        </a:p>
      </dsp:txBody>
      <dsp:txXfrm>
        <a:off x="5832862" y="393"/>
        <a:ext cx="2723201" cy="4983644"/>
      </dsp:txXfrm>
    </dsp:sp>
    <dsp:sp modelId="{81894867-8044-4990-A5DF-D34DAE23EE1A}">
      <dsp:nvSpPr>
        <dsp:cNvPr id="0" name=""/>
        <dsp:cNvSpPr/>
      </dsp:nvSpPr>
      <dsp:spPr>
        <a:xfrm>
          <a:off x="8964199" y="393"/>
          <a:ext cx="2409247" cy="498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Extend  Narrative </a:t>
          </a:r>
        </a:p>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using </a:t>
          </a:r>
        </a:p>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passage</a:t>
          </a:r>
        </a:p>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elements              </a:t>
          </a:r>
        </a:p>
      </dsp:txBody>
      <dsp:txXfrm>
        <a:off x="8964199" y="393"/>
        <a:ext cx="2409247" cy="49836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092F6-9261-43D1-BBFF-D4F3CDFE757A}">
      <dsp:nvSpPr>
        <dsp:cNvPr id="0" name=""/>
        <dsp:cNvSpPr/>
      </dsp:nvSpPr>
      <dsp:spPr>
        <a:xfrm>
          <a:off x="0" y="837"/>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CD41F-6C81-4013-92AE-5E9B945A063F}">
      <dsp:nvSpPr>
        <dsp:cNvPr id="0" name=""/>
        <dsp:cNvSpPr/>
      </dsp:nvSpPr>
      <dsp:spPr>
        <a:xfrm>
          <a:off x="0" y="837"/>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Introduction</a:t>
          </a:r>
        </a:p>
      </dsp:txBody>
      <dsp:txXfrm>
        <a:off x="0" y="837"/>
        <a:ext cx="7904996" cy="1371265"/>
      </dsp:txXfrm>
    </dsp:sp>
    <dsp:sp modelId="{7D8C6FC4-F265-4C19-BCEF-421CBDCF42C7}">
      <dsp:nvSpPr>
        <dsp:cNvPr id="0" name=""/>
        <dsp:cNvSpPr/>
      </dsp:nvSpPr>
      <dsp:spPr>
        <a:xfrm>
          <a:off x="0" y="1372102"/>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1379A-B9CE-4533-A83D-F70591474738}">
      <dsp:nvSpPr>
        <dsp:cNvPr id="0" name=""/>
        <dsp:cNvSpPr/>
      </dsp:nvSpPr>
      <dsp:spPr>
        <a:xfrm>
          <a:off x="0" y="1372102"/>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b="1" kern="1200" dirty="0">
              <a:latin typeface="Agency FB" panose="020B0503020202020204" pitchFamily="34" charset="0"/>
            </a:rPr>
            <a:t>Reasons</a:t>
          </a:r>
          <a:r>
            <a:rPr lang="en-US" sz="5400" kern="1200" dirty="0">
              <a:latin typeface="Agency FB" panose="020B0503020202020204" pitchFamily="34" charset="0"/>
            </a:rPr>
            <a:t> support introduction</a:t>
          </a:r>
        </a:p>
        <a:p>
          <a:pPr marL="0" lvl="0" indent="0" algn="l" defTabSz="2400300">
            <a:lnSpc>
              <a:spcPct val="90000"/>
            </a:lnSpc>
            <a:spcBef>
              <a:spcPct val="0"/>
            </a:spcBef>
            <a:spcAft>
              <a:spcPct val="35000"/>
            </a:spcAft>
            <a:buNone/>
          </a:pPr>
          <a:r>
            <a:rPr lang="en-US" sz="2700" kern="1200" dirty="0">
              <a:latin typeface="Agency FB" panose="020B0503020202020204" pitchFamily="34" charset="0"/>
            </a:rPr>
            <a:t>t</a:t>
          </a:r>
        </a:p>
      </dsp:txBody>
      <dsp:txXfrm>
        <a:off x="0" y="1372102"/>
        <a:ext cx="7904996" cy="1371265"/>
      </dsp:txXfrm>
    </dsp:sp>
    <dsp:sp modelId="{77E7179D-9B7E-4324-B10B-E50F5B7F6638}">
      <dsp:nvSpPr>
        <dsp:cNvPr id="0" name=""/>
        <dsp:cNvSpPr/>
      </dsp:nvSpPr>
      <dsp:spPr>
        <a:xfrm>
          <a:off x="0" y="2743367"/>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6E2A6-422A-47CB-A729-84BC8A05D9CE}">
      <dsp:nvSpPr>
        <dsp:cNvPr id="0" name=""/>
        <dsp:cNvSpPr/>
      </dsp:nvSpPr>
      <dsp:spPr>
        <a:xfrm>
          <a:off x="0" y="2743367"/>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latin typeface="Agency FB" panose="020B0503020202020204" pitchFamily="34" charset="0"/>
            </a:rPr>
            <a:t>Linking</a:t>
          </a:r>
          <a:r>
            <a:rPr lang="en-US" sz="6000" kern="1200" dirty="0">
              <a:latin typeface="Agency FB" panose="020B0503020202020204" pitchFamily="34" charset="0"/>
            </a:rPr>
            <a:t> words and phrases</a:t>
          </a:r>
        </a:p>
      </dsp:txBody>
      <dsp:txXfrm>
        <a:off x="0" y="2743367"/>
        <a:ext cx="7904996" cy="1371265"/>
      </dsp:txXfrm>
    </dsp:sp>
    <dsp:sp modelId="{50E812B3-BE17-4619-894B-E7AAE969CE13}">
      <dsp:nvSpPr>
        <dsp:cNvPr id="0" name=""/>
        <dsp:cNvSpPr/>
      </dsp:nvSpPr>
      <dsp:spPr>
        <a:xfrm>
          <a:off x="0" y="4114632"/>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77093-113B-46AE-B67C-C2847CAA9684}">
      <dsp:nvSpPr>
        <dsp:cNvPr id="0" name=""/>
        <dsp:cNvSpPr/>
      </dsp:nvSpPr>
      <dsp:spPr>
        <a:xfrm>
          <a:off x="0" y="4114632"/>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Word choice</a:t>
          </a:r>
        </a:p>
      </dsp:txBody>
      <dsp:txXfrm>
        <a:off x="0" y="4114632"/>
        <a:ext cx="7904996" cy="1371265"/>
      </dsp:txXfrm>
    </dsp:sp>
    <dsp:sp modelId="{16948196-161F-47AB-82DB-7ED9020A8AD8}">
      <dsp:nvSpPr>
        <dsp:cNvPr id="0" name=""/>
        <dsp:cNvSpPr/>
      </dsp:nvSpPr>
      <dsp:spPr>
        <a:xfrm>
          <a:off x="0" y="5485897"/>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E4D2F-D749-42F5-89FC-FFE65AAF17B0}">
      <dsp:nvSpPr>
        <dsp:cNvPr id="0" name=""/>
        <dsp:cNvSpPr/>
      </dsp:nvSpPr>
      <dsp:spPr>
        <a:xfrm>
          <a:off x="0" y="5485897"/>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latin typeface="Agency FB" panose="020B0503020202020204" pitchFamily="34" charset="0"/>
            </a:rPr>
            <a:t>Conclusion</a:t>
          </a:r>
        </a:p>
      </dsp:txBody>
      <dsp:txXfrm>
        <a:off x="0" y="5485897"/>
        <a:ext cx="7904996" cy="13712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9177F-AB78-46D0-B771-EEBFE6E1C5C0}">
      <dsp:nvSpPr>
        <dsp:cNvPr id="0" name=""/>
        <dsp:cNvSpPr/>
      </dsp:nvSpPr>
      <dsp:spPr>
        <a:xfrm>
          <a:off x="2006092" y="3265"/>
          <a:ext cx="2256853" cy="1475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gency FB" panose="020B0503020202020204" pitchFamily="34" charset="0"/>
            </a:rPr>
            <a:t>Establish story</a:t>
          </a:r>
        </a:p>
      </dsp:txBody>
      <dsp:txXfrm>
        <a:off x="2078115" y="75288"/>
        <a:ext cx="2112807" cy="1331355"/>
      </dsp:txXfrm>
    </dsp:sp>
    <dsp:sp modelId="{7453A5DB-1710-42B6-B5EE-171F9827FD11}">
      <dsp:nvSpPr>
        <dsp:cNvPr id="0" name=""/>
        <dsp:cNvSpPr/>
      </dsp:nvSpPr>
      <dsp:spPr>
        <a:xfrm>
          <a:off x="2006092" y="1552437"/>
          <a:ext cx="2256853" cy="1475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Use story dialogue, description</a:t>
          </a:r>
        </a:p>
      </dsp:txBody>
      <dsp:txXfrm>
        <a:off x="2078115" y="1624460"/>
        <a:ext cx="2112807" cy="1331355"/>
      </dsp:txXfrm>
    </dsp:sp>
    <dsp:sp modelId="{180FD061-63F6-4BC6-94C4-67A919980854}">
      <dsp:nvSpPr>
        <dsp:cNvPr id="0" name=""/>
        <dsp:cNvSpPr/>
      </dsp:nvSpPr>
      <dsp:spPr>
        <a:xfrm>
          <a:off x="2006092" y="3101609"/>
          <a:ext cx="2256853" cy="1475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gency FB" panose="020B0503020202020204" pitchFamily="34" charset="0"/>
            </a:rPr>
            <a:t>Transitional words</a:t>
          </a:r>
        </a:p>
      </dsp:txBody>
      <dsp:txXfrm>
        <a:off x="2078115" y="3173632"/>
        <a:ext cx="2112807" cy="1331355"/>
      </dsp:txXfrm>
    </dsp:sp>
    <dsp:sp modelId="{4C077374-C9E3-46C5-A0F5-1BA2C707A9FD}">
      <dsp:nvSpPr>
        <dsp:cNvPr id="0" name=""/>
        <dsp:cNvSpPr/>
      </dsp:nvSpPr>
      <dsp:spPr>
        <a:xfrm>
          <a:off x="2006092" y="4650781"/>
          <a:ext cx="2256853" cy="767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gency FB" panose="020B0503020202020204" pitchFamily="34" charset="0"/>
            </a:rPr>
            <a:t>Concrete words              </a:t>
          </a:r>
        </a:p>
      </dsp:txBody>
      <dsp:txXfrm>
        <a:off x="2043538" y="4688227"/>
        <a:ext cx="2181961" cy="692184"/>
      </dsp:txXfrm>
    </dsp:sp>
    <dsp:sp modelId="{0899ABDC-43ED-4C61-A6B1-FC73215AD8F9}">
      <dsp:nvSpPr>
        <dsp:cNvPr id="0" name=""/>
        <dsp:cNvSpPr/>
      </dsp:nvSpPr>
      <dsp:spPr>
        <a:xfrm>
          <a:off x="2006092" y="5491627"/>
          <a:ext cx="2256853" cy="1475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gency FB" panose="020B0503020202020204" pitchFamily="34" charset="0"/>
            </a:rPr>
            <a:t>Conclusion  follows  events</a:t>
          </a:r>
        </a:p>
      </dsp:txBody>
      <dsp:txXfrm>
        <a:off x="2078115" y="5563650"/>
        <a:ext cx="2112807" cy="13313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37E5E-AE0D-495D-9961-97A2B4348C8D}">
      <dsp:nvSpPr>
        <dsp:cNvPr id="0" name=""/>
        <dsp:cNvSpPr/>
      </dsp:nvSpPr>
      <dsp:spPr>
        <a:xfrm>
          <a:off x="11356" y="0"/>
          <a:ext cx="3587598" cy="41265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01600" rIns="152400" bIns="101600" numCol="1" spcCol="1270" anchor="ctr" anchorCtr="0">
          <a:noAutofit/>
        </a:bodyPr>
        <a:lstStyle/>
        <a:p>
          <a:pPr marL="0" lvl="0" indent="0" algn="ctr" defTabSz="3556000">
            <a:lnSpc>
              <a:spcPct val="90000"/>
            </a:lnSpc>
            <a:spcBef>
              <a:spcPct val="0"/>
            </a:spcBef>
            <a:spcAft>
              <a:spcPct val="35000"/>
            </a:spcAft>
            <a:buNone/>
          </a:pPr>
          <a:r>
            <a:rPr lang="en-US" sz="8000" kern="1200" dirty="0">
              <a:latin typeface="Agency FB" panose="020B0503020202020204" pitchFamily="34" charset="0"/>
            </a:rPr>
            <a:t>Big </a:t>
          </a:r>
        </a:p>
        <a:p>
          <a:pPr marL="0" lvl="0" indent="0" algn="ctr" defTabSz="3556000">
            <a:lnSpc>
              <a:spcPct val="90000"/>
            </a:lnSpc>
            <a:spcBef>
              <a:spcPct val="0"/>
            </a:spcBef>
            <a:spcAft>
              <a:spcPct val="35000"/>
            </a:spcAft>
            <a:buNone/>
          </a:pPr>
          <a:r>
            <a:rPr lang="en-US" sz="8000" kern="1200" dirty="0">
              <a:latin typeface="Agency FB" panose="020B0503020202020204" pitchFamily="34" charset="0"/>
            </a:rPr>
            <a:t>Question</a:t>
          </a:r>
        </a:p>
      </dsp:txBody>
      <dsp:txXfrm>
        <a:off x="116433" y="105077"/>
        <a:ext cx="3377444" cy="3916389"/>
      </dsp:txXfrm>
    </dsp:sp>
    <dsp:sp modelId="{412E403B-2721-482C-9ED1-2F4808FC93A2}">
      <dsp:nvSpPr>
        <dsp:cNvPr id="0" name=""/>
        <dsp:cNvSpPr/>
      </dsp:nvSpPr>
      <dsp:spPr>
        <a:xfrm>
          <a:off x="4199076" y="0"/>
          <a:ext cx="3301844" cy="4346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83820" rIns="125730" bIns="83820" numCol="1" spcCol="1270" anchor="ctr" anchorCtr="0">
          <a:noAutofit/>
        </a:bodyPr>
        <a:lstStyle/>
        <a:p>
          <a:pPr marL="0" lvl="0" indent="0" algn="ctr" defTabSz="2933700">
            <a:lnSpc>
              <a:spcPct val="90000"/>
            </a:lnSpc>
            <a:spcBef>
              <a:spcPct val="0"/>
            </a:spcBef>
            <a:spcAft>
              <a:spcPct val="35000"/>
            </a:spcAft>
            <a:buNone/>
          </a:pPr>
          <a:r>
            <a:rPr lang="en-US" sz="6600" kern="1200" dirty="0">
              <a:latin typeface="Agency FB" panose="020B0503020202020204" pitchFamily="34" charset="0"/>
            </a:rPr>
            <a:t>How to adapt a “Program”</a:t>
          </a:r>
        </a:p>
      </dsp:txBody>
      <dsp:txXfrm>
        <a:off x="4295784" y="96708"/>
        <a:ext cx="3108428" cy="4152904"/>
      </dsp:txXfrm>
    </dsp:sp>
    <dsp:sp modelId="{43167141-4EC1-4D17-86D2-1FD8043FD538}">
      <dsp:nvSpPr>
        <dsp:cNvPr id="0" name=""/>
        <dsp:cNvSpPr/>
      </dsp:nvSpPr>
      <dsp:spPr>
        <a:xfrm>
          <a:off x="8101042" y="0"/>
          <a:ext cx="3241400"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83820" rIns="125730" bIns="83820" numCol="1" spcCol="1270" anchor="ctr" anchorCtr="0">
          <a:noAutofit/>
        </a:bodyPr>
        <a:lstStyle/>
        <a:p>
          <a:pPr marL="0" lvl="0" indent="0" algn="ctr" defTabSz="2933700">
            <a:lnSpc>
              <a:spcPct val="90000"/>
            </a:lnSpc>
            <a:spcBef>
              <a:spcPct val="0"/>
            </a:spcBef>
            <a:spcAft>
              <a:spcPct val="35000"/>
            </a:spcAft>
            <a:buNone/>
          </a:pPr>
          <a:r>
            <a:rPr lang="en-US" sz="6600" kern="1200" dirty="0">
              <a:latin typeface="Agency FB" panose="020B0503020202020204" pitchFamily="34" charset="0"/>
            </a:rPr>
            <a:t>for Standards Learning?</a:t>
          </a:r>
        </a:p>
      </dsp:txBody>
      <dsp:txXfrm>
        <a:off x="8195979" y="94937"/>
        <a:ext cx="3051526" cy="41614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A4BD5-C6F6-4B9A-9292-83E11FA1D0EB}">
      <dsp:nvSpPr>
        <dsp:cNvPr id="0" name=""/>
        <dsp:cNvSpPr/>
      </dsp:nvSpPr>
      <dsp:spPr>
        <a:xfrm>
          <a:off x="3549" y="688726"/>
          <a:ext cx="4015747" cy="254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396BD-5796-4BAA-9EDE-CF1DFE11F3F8}">
      <dsp:nvSpPr>
        <dsp:cNvPr id="0" name=""/>
        <dsp:cNvSpPr/>
      </dsp:nvSpPr>
      <dsp:spPr>
        <a:xfrm>
          <a:off x="449743" y="1112611"/>
          <a:ext cx="4015747" cy="25499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Agency FB" panose="020B0503020202020204" pitchFamily="34" charset="0"/>
            </a:rPr>
            <a:t>Big Questions</a:t>
          </a:r>
          <a:r>
            <a:rPr lang="en-US" sz="6500" kern="1200" dirty="0"/>
            <a:t>:</a:t>
          </a:r>
        </a:p>
      </dsp:txBody>
      <dsp:txXfrm>
        <a:off x="524430" y="1187298"/>
        <a:ext cx="3866373" cy="2400625"/>
      </dsp:txXfrm>
    </dsp:sp>
    <dsp:sp modelId="{ED84F74A-E814-4AF7-A02C-6E8049EA9D25}">
      <dsp:nvSpPr>
        <dsp:cNvPr id="0" name=""/>
        <dsp:cNvSpPr/>
      </dsp:nvSpPr>
      <dsp:spPr>
        <a:xfrm>
          <a:off x="4911684" y="688726"/>
          <a:ext cx="5154171" cy="254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9FDA3-5F92-46C8-81E6-2AE66FC93414}">
      <dsp:nvSpPr>
        <dsp:cNvPr id="0" name=""/>
        <dsp:cNvSpPr/>
      </dsp:nvSpPr>
      <dsp:spPr>
        <a:xfrm>
          <a:off x="5357879" y="1112611"/>
          <a:ext cx="5154171" cy="25499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p>
        <a:p>
          <a:pPr marL="0" lvl="0" indent="0" algn="ctr" defTabSz="2400300">
            <a:lnSpc>
              <a:spcPct val="90000"/>
            </a:lnSpc>
            <a:spcBef>
              <a:spcPct val="0"/>
            </a:spcBef>
            <a:spcAft>
              <a:spcPct val="35000"/>
            </a:spcAft>
            <a:buNone/>
          </a:pPr>
          <a:r>
            <a:rPr lang="en-US" sz="7200" kern="1200" dirty="0">
              <a:latin typeface="Agency FB" panose="020B0503020202020204" pitchFamily="34" charset="0"/>
            </a:rPr>
            <a:t>How to teach for challenging reading passages?</a:t>
          </a:r>
        </a:p>
      </dsp:txBody>
      <dsp:txXfrm>
        <a:off x="5432566" y="1187298"/>
        <a:ext cx="5004797" cy="24006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04492-7E8F-4B25-B33A-B7466440C9C1}">
      <dsp:nvSpPr>
        <dsp:cNvPr id="0" name=""/>
        <dsp:cNvSpPr/>
      </dsp:nvSpPr>
      <dsp:spPr>
        <a:xfrm>
          <a:off x="0" y="0"/>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7DCBC-015B-4EEE-ABB4-0E3DF4BDC390}">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a:t>ELA MCAS </a:t>
          </a:r>
        </a:p>
      </dsp:txBody>
      <dsp:txXfrm>
        <a:off x="0" y="0"/>
        <a:ext cx="6269038" cy="1393031"/>
      </dsp:txXfrm>
    </dsp:sp>
    <dsp:sp modelId="{FB094959-7B23-4EC6-A536-CA01DA1A2E53}">
      <dsp:nvSpPr>
        <dsp:cNvPr id="0" name=""/>
        <dsp:cNvSpPr/>
      </dsp:nvSpPr>
      <dsp:spPr>
        <a:xfrm>
          <a:off x="0" y="1393031"/>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46583-9AFA-40A7-B75A-F76E0C5AD0A3}">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dirty="0"/>
            <a:t>     April 2 – May 4</a:t>
          </a:r>
        </a:p>
      </dsp:txBody>
      <dsp:txXfrm>
        <a:off x="0" y="1393031"/>
        <a:ext cx="6269038" cy="1393031"/>
      </dsp:txXfrm>
    </dsp:sp>
    <dsp:sp modelId="{17B92CC9-F263-4C6C-B25D-D1028D6EF9A5}">
      <dsp:nvSpPr>
        <dsp:cNvPr id="0" name=""/>
        <dsp:cNvSpPr/>
      </dsp:nvSpPr>
      <dsp:spPr>
        <a:xfrm>
          <a:off x="0" y="2786062"/>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611DF-C1C7-490B-A699-2C987EBF4359}">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a:t>Math and Science</a:t>
          </a:r>
        </a:p>
      </dsp:txBody>
      <dsp:txXfrm>
        <a:off x="0" y="2786062"/>
        <a:ext cx="6269038" cy="1393031"/>
      </dsp:txXfrm>
    </dsp:sp>
    <dsp:sp modelId="{B5C52AD0-3BCF-4FCF-B4AA-9A7BC7CBEBF6}">
      <dsp:nvSpPr>
        <dsp:cNvPr id="0" name=""/>
        <dsp:cNvSpPr/>
      </dsp:nvSpPr>
      <dsp:spPr>
        <a:xfrm>
          <a:off x="0" y="4179093"/>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A6CDF-8277-4020-B3F0-8B3F961863C1}">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dirty="0"/>
            <a:t>    April 3 –May 25</a:t>
          </a:r>
        </a:p>
      </dsp:txBody>
      <dsp:txXfrm>
        <a:off x="0" y="4179093"/>
        <a:ext cx="626903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2966-3571-4190-B879-1D11B7223D7E}">
      <dsp:nvSpPr>
        <dsp:cNvPr id="0" name=""/>
        <dsp:cNvSpPr/>
      </dsp:nvSpPr>
      <dsp:spPr>
        <a:xfrm>
          <a:off x="0" y="90"/>
          <a:ext cx="6269038" cy="1711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MCAS 2.0 </a:t>
          </a:r>
        </a:p>
      </dsp:txBody>
      <dsp:txXfrm>
        <a:off x="83530" y="83620"/>
        <a:ext cx="6101978" cy="1544065"/>
      </dsp:txXfrm>
    </dsp:sp>
    <dsp:sp modelId="{65A14719-32AB-44BC-BF9F-C38E3112C8CD}">
      <dsp:nvSpPr>
        <dsp:cNvPr id="0" name=""/>
        <dsp:cNvSpPr/>
      </dsp:nvSpPr>
      <dsp:spPr>
        <a:xfrm>
          <a:off x="0" y="1930498"/>
          <a:ext cx="6269038" cy="1711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Test</a:t>
          </a:r>
        </a:p>
      </dsp:txBody>
      <dsp:txXfrm>
        <a:off x="83530" y="2014028"/>
        <a:ext cx="6101978" cy="1544065"/>
      </dsp:txXfrm>
    </dsp:sp>
    <dsp:sp modelId="{42E4C331-A1F8-4A68-AC91-A9B506F3DE64}">
      <dsp:nvSpPr>
        <dsp:cNvPr id="0" name=""/>
        <dsp:cNvSpPr/>
      </dsp:nvSpPr>
      <dsp:spPr>
        <a:xfrm>
          <a:off x="0" y="3828825"/>
          <a:ext cx="6269038" cy="1711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Features</a:t>
          </a:r>
        </a:p>
      </dsp:txBody>
      <dsp:txXfrm>
        <a:off x="83530" y="3912355"/>
        <a:ext cx="6101978" cy="15440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4925C-0530-4D8F-B869-43AE37EDDB5C}">
      <dsp:nvSpPr>
        <dsp:cNvPr id="0" name=""/>
        <dsp:cNvSpPr/>
      </dsp:nvSpPr>
      <dsp:spPr>
        <a:xfrm>
          <a:off x="1779912" y="819"/>
          <a:ext cx="2662339" cy="133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gency FB" panose="020B0503020202020204" pitchFamily="34" charset="0"/>
            </a:rPr>
            <a:t>Computer testing </a:t>
          </a:r>
        </a:p>
      </dsp:txBody>
      <dsp:txXfrm>
        <a:off x="1818901" y="39808"/>
        <a:ext cx="2584361" cy="1253191"/>
      </dsp:txXfrm>
    </dsp:sp>
    <dsp:sp modelId="{63C2512B-DB96-4038-A594-2A4666CFC3BC}">
      <dsp:nvSpPr>
        <dsp:cNvPr id="0" name=""/>
        <dsp:cNvSpPr/>
      </dsp:nvSpPr>
      <dsp:spPr>
        <a:xfrm>
          <a:off x="1779912" y="1531664"/>
          <a:ext cx="2662339" cy="2063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gency FB" panose="020B0503020202020204" pitchFamily="34" charset="0"/>
            </a:rPr>
            <a:t>grades </a:t>
          </a:r>
        </a:p>
        <a:p>
          <a:pPr marL="0" lvl="0" indent="0" algn="ctr" defTabSz="1955800">
            <a:lnSpc>
              <a:spcPct val="90000"/>
            </a:lnSpc>
            <a:spcBef>
              <a:spcPct val="0"/>
            </a:spcBef>
            <a:spcAft>
              <a:spcPct val="35000"/>
            </a:spcAft>
            <a:buNone/>
          </a:pPr>
          <a:r>
            <a:rPr lang="en-US" sz="6000" kern="1200" dirty="0">
              <a:latin typeface="Agency FB" panose="020B0503020202020204" pitchFamily="34" charset="0"/>
            </a:rPr>
            <a:t>4, 5, 7, 8</a:t>
          </a:r>
        </a:p>
      </dsp:txBody>
      <dsp:txXfrm>
        <a:off x="1840344" y="1592096"/>
        <a:ext cx="2541475" cy="1942435"/>
      </dsp:txXfrm>
    </dsp:sp>
    <dsp:sp modelId="{53CA9B69-D808-4BAD-AE0C-E86612BC5776}">
      <dsp:nvSpPr>
        <dsp:cNvPr id="0" name=""/>
        <dsp:cNvSpPr/>
      </dsp:nvSpPr>
      <dsp:spPr>
        <a:xfrm>
          <a:off x="1782867" y="3891122"/>
          <a:ext cx="2662339" cy="133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MUST</a:t>
          </a:r>
        </a:p>
      </dsp:txBody>
      <dsp:txXfrm>
        <a:off x="1821856" y="3930111"/>
        <a:ext cx="2584361" cy="1253191"/>
      </dsp:txXfrm>
    </dsp:sp>
    <dsp:sp modelId="{0CE59FA5-F8A5-4B99-A0A3-91B628A8D69D}">
      <dsp:nvSpPr>
        <dsp:cNvPr id="0" name=""/>
        <dsp:cNvSpPr/>
      </dsp:nvSpPr>
      <dsp:spPr>
        <a:xfrm>
          <a:off x="1779912" y="5325484"/>
          <a:ext cx="2662339" cy="133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gency FB" panose="020B0503020202020204" pitchFamily="34" charset="0"/>
            </a:rPr>
            <a:t>Use the practice test</a:t>
          </a:r>
        </a:p>
      </dsp:txBody>
      <dsp:txXfrm>
        <a:off x="1818901" y="5364473"/>
        <a:ext cx="2584361" cy="1253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112DA-E2C4-41FA-8CDD-A43ED458C6BB}">
      <dsp:nvSpPr>
        <dsp:cNvPr id="0" name=""/>
        <dsp:cNvSpPr/>
      </dsp:nvSpPr>
      <dsp:spPr>
        <a:xfrm>
          <a:off x="0" y="1135"/>
          <a:ext cx="6269038" cy="1848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MCAS 2.0</a:t>
          </a:r>
        </a:p>
      </dsp:txBody>
      <dsp:txXfrm>
        <a:off x="90251" y="91386"/>
        <a:ext cx="6088536" cy="1668306"/>
      </dsp:txXfrm>
    </dsp:sp>
    <dsp:sp modelId="{36C61261-B293-472D-9868-0C515C438589}">
      <dsp:nvSpPr>
        <dsp:cNvPr id="0" name=""/>
        <dsp:cNvSpPr/>
      </dsp:nvSpPr>
      <dsp:spPr>
        <a:xfrm>
          <a:off x="0" y="1896094"/>
          <a:ext cx="6269038" cy="1848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Is about</a:t>
          </a:r>
        </a:p>
      </dsp:txBody>
      <dsp:txXfrm>
        <a:off x="90251" y="1986345"/>
        <a:ext cx="6088536" cy="1668306"/>
      </dsp:txXfrm>
    </dsp:sp>
    <dsp:sp modelId="{2CBA43FE-42FF-4168-B9B1-D3A8D0535095}">
      <dsp:nvSpPr>
        <dsp:cNvPr id="0" name=""/>
        <dsp:cNvSpPr/>
      </dsp:nvSpPr>
      <dsp:spPr>
        <a:xfrm>
          <a:off x="0" y="3722180"/>
          <a:ext cx="6269038" cy="1848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760" tIns="365760" rIns="365760" bIns="365760" numCol="1" spcCol="1270" anchor="ctr" anchorCtr="0">
          <a:noAutofit/>
        </a:bodyPr>
        <a:lstStyle/>
        <a:p>
          <a:pPr marL="0" lvl="0" indent="0" algn="l" defTabSz="4267200">
            <a:lnSpc>
              <a:spcPct val="90000"/>
            </a:lnSpc>
            <a:spcBef>
              <a:spcPct val="0"/>
            </a:spcBef>
            <a:spcAft>
              <a:spcPct val="35000"/>
            </a:spcAft>
            <a:buNone/>
          </a:pPr>
          <a:r>
            <a:rPr lang="en-US" sz="9600" kern="1200" dirty="0">
              <a:latin typeface="Agency FB" panose="020B0503020202020204" pitchFamily="34" charset="0"/>
            </a:rPr>
            <a:t>EVIDENCE</a:t>
          </a:r>
        </a:p>
      </dsp:txBody>
      <dsp:txXfrm>
        <a:off x="90251" y="3812431"/>
        <a:ext cx="6088536" cy="1668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AA8B5-1A8B-4705-A7F1-9734C20DA3ED}">
      <dsp:nvSpPr>
        <dsp:cNvPr id="0" name=""/>
        <dsp:cNvSpPr/>
      </dsp:nvSpPr>
      <dsp:spPr>
        <a:xfrm>
          <a:off x="0" y="260324"/>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MCAS 2.0</a:t>
          </a:r>
        </a:p>
      </dsp:txBody>
      <dsp:txXfrm>
        <a:off x="76105" y="336429"/>
        <a:ext cx="6116828" cy="1406815"/>
      </dsp:txXfrm>
    </dsp:sp>
    <dsp:sp modelId="{74EDF1B1-E988-4122-91C8-FD2AC23051DE}">
      <dsp:nvSpPr>
        <dsp:cNvPr id="0" name=""/>
        <dsp:cNvSpPr/>
      </dsp:nvSpPr>
      <dsp:spPr>
        <a:xfrm>
          <a:off x="0" y="2006550"/>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Is Part A,</a:t>
          </a:r>
        </a:p>
      </dsp:txBody>
      <dsp:txXfrm>
        <a:off x="76105" y="2082655"/>
        <a:ext cx="6116828" cy="1406815"/>
      </dsp:txXfrm>
    </dsp:sp>
    <dsp:sp modelId="{0DEB715D-32EC-426A-B36D-035C88E3CBCE}">
      <dsp:nvSpPr>
        <dsp:cNvPr id="0" name=""/>
        <dsp:cNvSpPr/>
      </dsp:nvSpPr>
      <dsp:spPr>
        <a:xfrm>
          <a:off x="0" y="3752775"/>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Part B: Evidence</a:t>
          </a:r>
        </a:p>
      </dsp:txBody>
      <dsp:txXfrm>
        <a:off x="76105" y="3828880"/>
        <a:ext cx="6116828" cy="1406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4BF1C-BFA2-458A-93F0-BAD0582D7705}">
      <dsp:nvSpPr>
        <dsp:cNvPr id="0" name=""/>
        <dsp:cNvSpPr/>
      </dsp:nvSpPr>
      <dsp:spPr>
        <a:xfrm>
          <a:off x="0" y="260324"/>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MCAS 2.0</a:t>
          </a:r>
        </a:p>
      </dsp:txBody>
      <dsp:txXfrm>
        <a:off x="76105" y="336429"/>
        <a:ext cx="6116828" cy="1406815"/>
      </dsp:txXfrm>
    </dsp:sp>
    <dsp:sp modelId="{FC760043-8C38-49DE-A883-4C27B000D035}">
      <dsp:nvSpPr>
        <dsp:cNvPr id="0" name=""/>
        <dsp:cNvSpPr/>
      </dsp:nvSpPr>
      <dsp:spPr>
        <a:xfrm>
          <a:off x="0" y="2006550"/>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Finer Reading</a:t>
          </a:r>
        </a:p>
      </dsp:txBody>
      <dsp:txXfrm>
        <a:off x="76105" y="2082655"/>
        <a:ext cx="6116828" cy="1406815"/>
      </dsp:txXfrm>
    </dsp:sp>
    <dsp:sp modelId="{9024D07E-2505-4A9F-97D8-E93D32C9F929}">
      <dsp:nvSpPr>
        <dsp:cNvPr id="0" name=""/>
        <dsp:cNvSpPr/>
      </dsp:nvSpPr>
      <dsp:spPr>
        <a:xfrm>
          <a:off x="0" y="3752775"/>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Ability</a:t>
          </a:r>
        </a:p>
      </dsp:txBody>
      <dsp:txXfrm>
        <a:off x="76105" y="3828880"/>
        <a:ext cx="6116828" cy="1406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3EB62-C76A-4C97-9EE7-9B53A5443293}">
      <dsp:nvSpPr>
        <dsp:cNvPr id="0" name=""/>
        <dsp:cNvSpPr/>
      </dsp:nvSpPr>
      <dsp:spPr>
        <a:xfrm>
          <a:off x="585" y="1534091"/>
          <a:ext cx="2503941" cy="25039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a:t>MCAS 2.0</a:t>
          </a:r>
        </a:p>
      </dsp:txBody>
      <dsp:txXfrm>
        <a:off x="367279" y="1900785"/>
        <a:ext cx="1770553" cy="1770553"/>
      </dsp:txXfrm>
    </dsp:sp>
    <dsp:sp modelId="{1A416C95-910C-453B-889B-287547BC0252}">
      <dsp:nvSpPr>
        <dsp:cNvPr id="0" name=""/>
        <dsp:cNvSpPr/>
      </dsp:nvSpPr>
      <dsp:spPr>
        <a:xfrm>
          <a:off x="2309547" y="1180173"/>
          <a:ext cx="1561553" cy="845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2309547" y="1349189"/>
        <a:ext cx="1308029" cy="507048"/>
      </dsp:txXfrm>
    </dsp:sp>
    <dsp:sp modelId="{86B407C9-5C6D-4A0C-8F7A-0810736ED667}">
      <dsp:nvSpPr>
        <dsp:cNvPr id="0" name=""/>
        <dsp:cNvSpPr/>
      </dsp:nvSpPr>
      <dsp:spPr>
        <a:xfrm>
          <a:off x="3764510" y="1534091"/>
          <a:ext cx="2503941" cy="25039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a:t>Varied Types of Writing</a:t>
          </a:r>
        </a:p>
      </dsp:txBody>
      <dsp:txXfrm>
        <a:off x="4131204" y="1900785"/>
        <a:ext cx="1770553" cy="1770553"/>
      </dsp:txXfrm>
    </dsp:sp>
    <dsp:sp modelId="{4EBA260B-D2FB-4A8A-9879-E34D9F142DBE}">
      <dsp:nvSpPr>
        <dsp:cNvPr id="0" name=""/>
        <dsp:cNvSpPr/>
      </dsp:nvSpPr>
      <dsp:spPr>
        <a:xfrm rot="10800000">
          <a:off x="2397937" y="3546871"/>
          <a:ext cx="1561553" cy="845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2651461" y="3715887"/>
        <a:ext cx="1308029" cy="507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265DB-3FDA-44D8-97FB-03CD02DF042B}">
      <dsp:nvSpPr>
        <dsp:cNvPr id="0" name=""/>
        <dsp:cNvSpPr/>
      </dsp:nvSpPr>
      <dsp:spPr>
        <a:xfrm>
          <a:off x="0" y="1015"/>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DB2AE-B02F-4606-B5A3-B8E13AC3DDCA}">
      <dsp:nvSpPr>
        <dsp:cNvPr id="0" name=""/>
        <dsp:cNvSpPr/>
      </dsp:nvSpPr>
      <dsp:spPr>
        <a:xfrm>
          <a:off x="0" y="1015"/>
          <a:ext cx="8163260" cy="117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endParaRPr lang="en-US" sz="5400" kern="1200" dirty="0"/>
        </a:p>
      </dsp:txBody>
      <dsp:txXfrm>
        <a:off x="0" y="1015"/>
        <a:ext cx="8163260" cy="1177250"/>
      </dsp:txXfrm>
    </dsp:sp>
    <dsp:sp modelId="{E4425B84-CBE2-46F6-9229-DF4D6BDAF7B6}">
      <dsp:nvSpPr>
        <dsp:cNvPr id="0" name=""/>
        <dsp:cNvSpPr/>
      </dsp:nvSpPr>
      <dsp:spPr>
        <a:xfrm>
          <a:off x="0" y="1178266"/>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F3CB9-AA63-4134-89E5-957037F35F07}">
      <dsp:nvSpPr>
        <dsp:cNvPr id="0" name=""/>
        <dsp:cNvSpPr/>
      </dsp:nvSpPr>
      <dsp:spPr>
        <a:xfrm>
          <a:off x="0" y="1178266"/>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Text briefer, easier, engaging</a:t>
          </a:r>
        </a:p>
      </dsp:txBody>
      <dsp:txXfrm>
        <a:off x="0" y="1178266"/>
        <a:ext cx="8163260" cy="1678358"/>
      </dsp:txXfrm>
    </dsp:sp>
    <dsp:sp modelId="{9B07B42F-9967-4C93-BC2D-31637FD4F5BD}">
      <dsp:nvSpPr>
        <dsp:cNvPr id="0" name=""/>
        <dsp:cNvSpPr/>
      </dsp:nvSpPr>
      <dsp:spPr>
        <a:xfrm>
          <a:off x="0" y="2856625"/>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04F3C-1023-4537-B7CF-2C0749EE4F04}">
      <dsp:nvSpPr>
        <dsp:cNvPr id="0" name=""/>
        <dsp:cNvSpPr/>
      </dsp:nvSpPr>
      <dsp:spPr>
        <a:xfrm>
          <a:off x="0" y="2856625"/>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Baby steps for gradual work</a:t>
          </a:r>
        </a:p>
      </dsp:txBody>
      <dsp:txXfrm>
        <a:off x="0" y="2856625"/>
        <a:ext cx="8163260" cy="1678358"/>
      </dsp:txXfrm>
    </dsp:sp>
    <dsp:sp modelId="{96913F41-4617-4C03-8F34-0F6C583AFEC3}">
      <dsp:nvSpPr>
        <dsp:cNvPr id="0" name=""/>
        <dsp:cNvSpPr/>
      </dsp:nvSpPr>
      <dsp:spPr>
        <a:xfrm>
          <a:off x="0" y="4534983"/>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53E8D-D7C0-440A-9D48-0DF125D5EDD5}">
      <dsp:nvSpPr>
        <dsp:cNvPr id="0" name=""/>
        <dsp:cNvSpPr/>
      </dsp:nvSpPr>
      <dsp:spPr>
        <a:xfrm>
          <a:off x="0" y="4534983"/>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Helper student or assistant</a:t>
          </a:r>
        </a:p>
      </dsp:txBody>
      <dsp:txXfrm>
        <a:off x="0" y="4534983"/>
        <a:ext cx="8163260" cy="1678358"/>
      </dsp:txXfrm>
    </dsp:sp>
    <dsp:sp modelId="{63859E84-57E6-4FBB-B222-7EFA3E8B9027}">
      <dsp:nvSpPr>
        <dsp:cNvPr id="0" name=""/>
        <dsp:cNvSpPr/>
      </dsp:nvSpPr>
      <dsp:spPr>
        <a:xfrm>
          <a:off x="0" y="6213341"/>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CFFC3-F9BE-4236-8E0F-5E0CEAE465D9}">
      <dsp:nvSpPr>
        <dsp:cNvPr id="0" name=""/>
        <dsp:cNvSpPr/>
      </dsp:nvSpPr>
      <dsp:spPr>
        <a:xfrm>
          <a:off x="0" y="6213341"/>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Agency FB" panose="020B0503020202020204" pitchFamily="34" charset="0"/>
            </a:rPr>
            <a:t>Small mixed ability groups</a:t>
          </a:r>
        </a:p>
      </dsp:txBody>
      <dsp:txXfrm>
        <a:off x="0" y="6213341"/>
        <a:ext cx="8163260" cy="1678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7E911-79DC-42FE-8990-357C654FBB69}">
      <dsp:nvSpPr>
        <dsp:cNvPr id="0" name=""/>
        <dsp:cNvSpPr/>
      </dsp:nvSpPr>
      <dsp:spPr>
        <a:xfrm>
          <a:off x="0" y="260324"/>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Name</a:t>
          </a:r>
        </a:p>
      </dsp:txBody>
      <dsp:txXfrm>
        <a:off x="76105" y="336429"/>
        <a:ext cx="6116828" cy="1406815"/>
      </dsp:txXfrm>
    </dsp:sp>
    <dsp:sp modelId="{A0E1A390-1112-4E19-A1C0-5B3EAF29AB4F}">
      <dsp:nvSpPr>
        <dsp:cNvPr id="0" name=""/>
        <dsp:cNvSpPr/>
      </dsp:nvSpPr>
      <dsp:spPr>
        <a:xfrm>
          <a:off x="0" y="2006550"/>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The </a:t>
          </a:r>
        </a:p>
      </dsp:txBody>
      <dsp:txXfrm>
        <a:off x="76105" y="2082655"/>
        <a:ext cx="6116828" cy="1406815"/>
      </dsp:txXfrm>
    </dsp:sp>
    <dsp:sp modelId="{60BF88B1-E5F7-4148-AC66-21272823D4D1}">
      <dsp:nvSpPr>
        <dsp:cNvPr id="0" name=""/>
        <dsp:cNvSpPr/>
      </dsp:nvSpPr>
      <dsp:spPr>
        <a:xfrm>
          <a:off x="0" y="3752775"/>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Standard</a:t>
          </a:r>
        </a:p>
      </dsp:txBody>
      <dsp:txXfrm>
        <a:off x="76105" y="3828880"/>
        <a:ext cx="6116828" cy="1406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70485-807E-4D00-8751-4615E74D34C6}">
      <dsp:nvSpPr>
        <dsp:cNvPr id="0" name=""/>
        <dsp:cNvSpPr/>
      </dsp:nvSpPr>
      <dsp:spPr>
        <a:xfrm>
          <a:off x="0" y="0"/>
          <a:ext cx="5015230" cy="122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Strategy:</a:t>
          </a:r>
        </a:p>
      </dsp:txBody>
      <dsp:txXfrm>
        <a:off x="35904" y="35904"/>
        <a:ext cx="3588838" cy="1154059"/>
      </dsp:txXfrm>
    </dsp:sp>
    <dsp:sp modelId="{927E0827-764C-4E37-9F4E-D9BAF687133C}">
      <dsp:nvSpPr>
        <dsp:cNvPr id="0" name=""/>
        <dsp:cNvSpPr/>
      </dsp:nvSpPr>
      <dsp:spPr>
        <a:xfrm>
          <a:off x="420025" y="1448752"/>
          <a:ext cx="5015230" cy="122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Use</a:t>
          </a:r>
        </a:p>
      </dsp:txBody>
      <dsp:txXfrm>
        <a:off x="455929" y="1484656"/>
        <a:ext cx="3726582" cy="1154059"/>
      </dsp:txXfrm>
    </dsp:sp>
    <dsp:sp modelId="{F5F05B8A-0374-4F6B-854E-8D21682B8D19}">
      <dsp:nvSpPr>
        <dsp:cNvPr id="0" name=""/>
        <dsp:cNvSpPr/>
      </dsp:nvSpPr>
      <dsp:spPr>
        <a:xfrm>
          <a:off x="833782" y="2897505"/>
          <a:ext cx="5015230" cy="122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Mini-lessons,</a:t>
          </a:r>
        </a:p>
      </dsp:txBody>
      <dsp:txXfrm>
        <a:off x="869686" y="2933409"/>
        <a:ext cx="3732852" cy="1154059"/>
      </dsp:txXfrm>
    </dsp:sp>
    <dsp:sp modelId="{7BC59FA9-1CB1-4F75-8207-C0CA6865F6A4}">
      <dsp:nvSpPr>
        <dsp:cNvPr id="0" name=""/>
        <dsp:cNvSpPr/>
      </dsp:nvSpPr>
      <dsp:spPr>
        <a:xfrm>
          <a:off x="1253807" y="4346257"/>
          <a:ext cx="5015230" cy="122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“Focus Lessons”</a:t>
          </a:r>
        </a:p>
      </dsp:txBody>
      <dsp:txXfrm>
        <a:off x="1289711" y="4382161"/>
        <a:ext cx="3726582" cy="1154059"/>
      </dsp:txXfrm>
    </dsp:sp>
    <dsp:sp modelId="{BD6C5BAB-D4CD-408C-9742-DC94BFC45B12}">
      <dsp:nvSpPr>
        <dsp:cNvPr id="0" name=""/>
        <dsp:cNvSpPr/>
      </dsp:nvSpPr>
      <dsp:spPr>
        <a:xfrm>
          <a:off x="4218416" y="938903"/>
          <a:ext cx="796813" cy="7968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97699" y="938903"/>
        <a:ext cx="438247" cy="599602"/>
      </dsp:txXfrm>
    </dsp:sp>
    <dsp:sp modelId="{4C5725D7-645B-4B57-8622-149877FD6CDA}">
      <dsp:nvSpPr>
        <dsp:cNvPr id="0" name=""/>
        <dsp:cNvSpPr/>
      </dsp:nvSpPr>
      <dsp:spPr>
        <a:xfrm>
          <a:off x="4638442" y="2387655"/>
          <a:ext cx="796813" cy="7968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17725" y="2387655"/>
        <a:ext cx="438247" cy="599602"/>
      </dsp:txXfrm>
    </dsp:sp>
    <dsp:sp modelId="{CF605A51-D3F5-4E06-92EA-714DD421B12F}">
      <dsp:nvSpPr>
        <dsp:cNvPr id="0" name=""/>
        <dsp:cNvSpPr/>
      </dsp:nvSpPr>
      <dsp:spPr>
        <a:xfrm>
          <a:off x="5052198" y="3836408"/>
          <a:ext cx="796813" cy="7968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31481" y="3836408"/>
        <a:ext cx="438247" cy="5996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1C7220-C693-4944-AB3E-751B872186F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501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C7220-C693-4944-AB3E-751B872186F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259232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C7220-C693-4944-AB3E-751B872186F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194908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C7220-C693-4944-AB3E-751B872186F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109031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1C7220-C693-4944-AB3E-751B872186F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41410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1C7220-C693-4944-AB3E-751B872186F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55132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1C7220-C693-4944-AB3E-751B872186FD}"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32313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1C7220-C693-4944-AB3E-751B872186FD}"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390630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C7220-C693-4944-AB3E-751B872186FD}"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157436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1C7220-C693-4944-AB3E-751B872186F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270813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1C7220-C693-4944-AB3E-751B872186F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69302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C7220-C693-4944-AB3E-751B872186FD}" type="datetimeFigureOut">
              <a:rPr lang="en-US" smtClean="0"/>
              <a:t>10/11/2017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37809-BED7-4BBF-A08B-BFCF105AE8BC}" type="slidenum">
              <a:rPr lang="en-US" smtClean="0"/>
              <a:t>‹#›</a:t>
            </a:fld>
            <a:endParaRPr lang="en-US"/>
          </a:p>
        </p:txBody>
      </p:sp>
    </p:spTree>
    <p:extLst>
      <p:ext uri="{BB962C8B-B14F-4D97-AF65-F5344CB8AC3E}">
        <p14:creationId xmlns:p14="http://schemas.microsoft.com/office/powerpoint/2010/main" val="22086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nep.247sports.com/Bolt/Buyers-could-be-prosecuted-if-they-got-items-from-jersey-suspect-51890963"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rct=j&amp;q=&amp;esrc=s&amp;source=images&amp;cd=&amp;cad=rja&amp;uact=8&amp;ved=0ahUKEwiorpj5v-bWAhXplFQKHTdYD-kQjRwIBw&amp;url=https://www.cbssports.com/nfl/news/bill-belichick-makes-his-old-coaches-and-the-rest-of-us-look-dumb-again/&amp;psig=AOvVaw3LoOt-CrPEQncbA7jr2LLa&amp;ust=1507740088248627"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source=images&amp;cd=&amp;ved=0ahUKEwjc3I_0poXQAhVpzVQKHbMBA8wQjRwIBw&amp;url=http://www.google.com/url?sa%3Di%26rct%3Dj%26q%3D%26esrc%3Ds%26source%3Dimages%26cd%3D%26ved%3D0ahUKEwjc3I_0poXQAhVpzVQKHbMBA8wQjRwIBw%26url%3Dhttp://www.focusmartialarts.com.au/%26psig%3DAFQjCNFkumAeGoMdntt4TCIrCvVWmcSxHg%26ust%3D1478012259274613&amp;psig=AFQjCNFkumAeGoMdntt4TCIrCvVWmcSxHg&amp;ust=147801225927461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202238"/>
          </a:xfrm>
        </p:spPr>
        <p:txBody>
          <a:bodyPr>
            <a:noAutofit/>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r>
              <a:rPr lang="en-US" sz="9600" dirty="0">
                <a:latin typeface="Agency FB" panose="020B0503020202020204" pitchFamily="34" charset="0"/>
              </a:rPr>
              <a:t>MCAS 2.0 </a:t>
            </a:r>
          </a:p>
        </p:txBody>
      </p:sp>
      <p:sp>
        <p:nvSpPr>
          <p:cNvPr id="3" name="Subtitle 2"/>
          <p:cNvSpPr>
            <a:spLocks noGrp="1"/>
          </p:cNvSpPr>
          <p:nvPr>
            <p:ph type="subTitle" idx="1"/>
          </p:nvPr>
        </p:nvSpPr>
        <p:spPr>
          <a:xfrm>
            <a:off x="1524000" y="483476"/>
            <a:ext cx="9144000" cy="4774324"/>
          </a:xfrm>
        </p:spPr>
        <p:txBody>
          <a:bodyPr/>
          <a:lstStyle/>
          <a:p>
            <a:endParaRPr lang="en-US" dirty="0"/>
          </a:p>
        </p:txBody>
      </p:sp>
      <p:pic>
        <p:nvPicPr>
          <p:cNvPr id="4" name="Picture 3" descr="Test Anxiety, Note"/>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3386">
            <a:off x="5329242" y="497758"/>
            <a:ext cx="4791004" cy="4514518"/>
          </a:xfrm>
          <a:prstGeom prst="rect">
            <a:avLst/>
          </a:prstGeom>
          <a:noFill/>
          <a:ln>
            <a:noFill/>
          </a:ln>
        </p:spPr>
      </p:pic>
    </p:spTree>
    <p:extLst>
      <p:ext uri="{BB962C8B-B14F-4D97-AF65-F5344CB8AC3E}">
        <p14:creationId xmlns:p14="http://schemas.microsoft.com/office/powerpoint/2010/main" val="362466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96074"/>
          </a:xfrm>
        </p:spPr>
        <p:txBody>
          <a:bodyPr>
            <a:normAutofit fontScale="90000"/>
          </a:bodyPr>
          <a:lstStyle/>
          <a:p>
            <a:r>
              <a:rPr lang="en-US" b="1" dirty="0">
                <a:solidFill>
                  <a:srgbClr val="C00000"/>
                </a:solidFill>
              </a:rPr>
              <a:t>Test Features</a:t>
            </a:r>
            <a:endParaRPr lang="en-US" dirty="0"/>
          </a:p>
        </p:txBody>
      </p:sp>
      <p:sp>
        <p:nvSpPr>
          <p:cNvPr id="3" name="Content Placeholder 2"/>
          <p:cNvSpPr>
            <a:spLocks noGrp="1"/>
          </p:cNvSpPr>
          <p:nvPr>
            <p:ph idx="1"/>
          </p:nvPr>
        </p:nvSpPr>
        <p:spPr>
          <a:xfrm>
            <a:off x="947854" y="929640"/>
            <a:ext cx="10405946" cy="5247323"/>
          </a:xfrm>
        </p:spPr>
        <p:txBody>
          <a:bodyPr>
            <a:normAutofit/>
          </a:bodyPr>
          <a:lstStyle/>
          <a:p>
            <a:pPr marL="0" indent="0">
              <a:buNone/>
            </a:pPr>
            <a:r>
              <a:rPr lang="en-US" sz="9600" dirty="0"/>
              <a:t>Where’s the</a:t>
            </a:r>
          </a:p>
          <a:p>
            <a:pPr marL="0" indent="0">
              <a:buNone/>
            </a:pPr>
            <a:r>
              <a:rPr lang="en-US" sz="9600" dirty="0"/>
              <a:t>EVIDENCE</a:t>
            </a:r>
          </a:p>
        </p:txBody>
      </p:sp>
      <p:pic>
        <p:nvPicPr>
          <p:cNvPr id="5" name="Picture 4" descr="Image result for sherlock holmes"/>
          <p:cNvPicPr/>
          <p:nvPr/>
        </p:nvPicPr>
        <p:blipFill rotWithShape="1">
          <a:blip r:embed="rId2">
            <a:extLst>
              <a:ext uri="{28A0092B-C50C-407E-A947-70E740481C1C}">
                <a14:useLocalDpi xmlns:a14="http://schemas.microsoft.com/office/drawing/2010/main" val="0"/>
              </a:ext>
            </a:extLst>
          </a:blip>
          <a:srcRect r="27256" b="-1684"/>
          <a:stretch/>
        </p:blipFill>
        <p:spPr bwMode="auto">
          <a:xfrm>
            <a:off x="5921297" y="1973765"/>
            <a:ext cx="5553307" cy="44716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29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2926" y="712269"/>
            <a:ext cx="3961349" cy="5502264"/>
          </a:xfrm>
        </p:spPr>
        <p:txBody>
          <a:bodyPr>
            <a:normAutofit/>
          </a:bodyPr>
          <a:lstStyle/>
          <a:p>
            <a:r>
              <a:rPr lang="en-US" sz="8000" b="1" dirty="0">
                <a:solidFill>
                  <a:srgbClr val="FFFFFF"/>
                </a:solidFill>
              </a:rPr>
              <a:t>Test Features</a:t>
            </a:r>
            <a:endParaRPr lang="en-US" sz="8000" dirty="0">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9889010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37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2E0AFE-704B-4CB8-AB9D-D447278759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cdn.thedailybeast.com/content/dailybeast/articles/2014/03/25/the-best-apps-for-developing-sherlock-holmes-like-reading-skills/jcr:content/image.crop.800.500.jpg/46524693.cached.jpg"/>
          <p:cNvPicPr/>
          <p:nvPr/>
        </p:nvPicPr>
        <p:blipFill>
          <a:blip r:embed="rId2">
            <a:extLst>
              <a:ext uri="{28A0092B-C50C-407E-A947-70E740481C1C}">
                <a14:useLocalDpi xmlns:a14="http://schemas.microsoft.com/office/drawing/2010/main" val="0"/>
              </a:ext>
            </a:extLst>
          </a:blip>
          <a:srcRect/>
          <a:stretch>
            <a:fillRect/>
          </a:stretch>
        </p:blipFill>
        <p:spPr bwMode="auto">
          <a:xfrm>
            <a:off x="6438732" y="2816455"/>
            <a:ext cx="5433229" cy="3395768"/>
          </a:xfrm>
          <a:prstGeom prst="rect">
            <a:avLst/>
          </a:prstGeom>
          <a:noFill/>
        </p:spPr>
      </p:pic>
      <p:pic>
        <p:nvPicPr>
          <p:cNvPr id="5" name="Picture 4" descr="Image result for sherlock holmes"/>
          <p:cNvPicPr/>
          <p:nvPr/>
        </p:nvPicPr>
        <p:blipFill>
          <a:blip r:embed="rId3">
            <a:extLst>
              <a:ext uri="{28A0092B-C50C-407E-A947-70E740481C1C}">
                <a14:useLocalDpi xmlns:a14="http://schemas.microsoft.com/office/drawing/2010/main" val="0"/>
              </a:ext>
            </a:extLst>
          </a:blip>
          <a:srcRect/>
          <a:stretch>
            <a:fillRect/>
          </a:stretch>
        </p:blipFill>
        <p:spPr bwMode="auto">
          <a:xfrm>
            <a:off x="6438732" y="457914"/>
            <a:ext cx="2555747" cy="1916810"/>
          </a:xfrm>
          <a:prstGeom prst="rect">
            <a:avLst/>
          </a:prstGeom>
          <a:noFill/>
        </p:spPr>
      </p:pic>
      <p:pic>
        <p:nvPicPr>
          <p:cNvPr id="4" name="Picture 3" descr="silhouette di sherlock holmes : Foto stock"/>
          <p:cNvPicPr/>
          <p:nvPr/>
        </p:nvPicPr>
        <p:blipFill>
          <a:blip r:embed="rId4">
            <a:extLst>
              <a:ext uri="{28A0092B-C50C-407E-A947-70E740481C1C}">
                <a14:useLocalDpi xmlns:a14="http://schemas.microsoft.com/office/drawing/2010/main" val="0"/>
              </a:ext>
            </a:extLst>
          </a:blip>
          <a:srcRect/>
          <a:stretch>
            <a:fillRect/>
          </a:stretch>
        </p:blipFill>
        <p:spPr bwMode="auto">
          <a:xfrm>
            <a:off x="9316212" y="458193"/>
            <a:ext cx="2555747" cy="1916810"/>
          </a:xfrm>
          <a:prstGeom prst="rect">
            <a:avLst/>
          </a:prstGeom>
          <a:noFill/>
        </p:spPr>
      </p:pic>
      <p:sp>
        <p:nvSpPr>
          <p:cNvPr id="2" name="Title 1"/>
          <p:cNvSpPr>
            <a:spLocks noGrp="1"/>
          </p:cNvSpPr>
          <p:nvPr>
            <p:ph type="title"/>
          </p:nvPr>
        </p:nvSpPr>
        <p:spPr>
          <a:xfrm>
            <a:off x="821516" y="640263"/>
            <a:ext cx="4911826" cy="1344975"/>
          </a:xfrm>
        </p:spPr>
        <p:txBody>
          <a:bodyPr>
            <a:normAutofit/>
          </a:bodyPr>
          <a:lstStyle/>
          <a:p>
            <a:r>
              <a:rPr lang="en-US" sz="4000" b="1"/>
              <a:t>CLASSROOM PRACTICE</a:t>
            </a:r>
            <a:endParaRPr lang="en-US" sz="4000"/>
          </a:p>
        </p:txBody>
      </p:sp>
      <p:sp>
        <p:nvSpPr>
          <p:cNvPr id="3" name="Content Placeholder 2"/>
          <p:cNvSpPr>
            <a:spLocks noGrp="1"/>
          </p:cNvSpPr>
          <p:nvPr>
            <p:ph idx="1"/>
          </p:nvPr>
        </p:nvSpPr>
        <p:spPr>
          <a:xfrm>
            <a:off x="336883" y="2121762"/>
            <a:ext cx="5780116" cy="3626917"/>
          </a:xfrm>
        </p:spPr>
        <p:txBody>
          <a:bodyPr>
            <a:noAutofit/>
          </a:bodyPr>
          <a:lstStyle/>
          <a:p>
            <a:pPr marL="0" indent="0">
              <a:buNone/>
            </a:pPr>
            <a:r>
              <a:rPr lang="en-US" sz="9600" dirty="0">
                <a:latin typeface="Agency FB" panose="020B0503020202020204" pitchFamily="34" charset="0"/>
              </a:rPr>
              <a:t>Where is the</a:t>
            </a:r>
          </a:p>
          <a:p>
            <a:pPr marL="0" indent="0">
              <a:buNone/>
            </a:pPr>
            <a:r>
              <a:rPr lang="en-US" sz="9600" dirty="0">
                <a:latin typeface="Agency FB" panose="020B0503020202020204" pitchFamily="34" charset="0"/>
              </a:rPr>
              <a:t>  EVIDENCE?</a:t>
            </a:r>
          </a:p>
        </p:txBody>
      </p:sp>
    </p:spTree>
    <p:extLst>
      <p:ext uri="{BB962C8B-B14F-4D97-AF65-F5344CB8AC3E}">
        <p14:creationId xmlns:p14="http://schemas.microsoft.com/office/powerpoint/2010/main" val="321603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Autofit/>
          </a:bodyPr>
          <a:lstStyle/>
          <a:p>
            <a:pPr algn="ctr"/>
            <a:r>
              <a:rPr lang="en-US" sz="5400" b="1" dirty="0">
                <a:solidFill>
                  <a:srgbClr val="C00000"/>
                </a:solidFill>
              </a:rPr>
              <a:t>Test Features</a:t>
            </a:r>
            <a:endParaRPr lang="en-US" sz="5400" dirty="0">
              <a:solidFill>
                <a:srgbClr val="C00000"/>
              </a:solidFill>
            </a:endParaRPr>
          </a:p>
        </p:txBody>
      </p:sp>
      <p:sp>
        <p:nvSpPr>
          <p:cNvPr id="3" name="Content Placeholder 2"/>
          <p:cNvSpPr>
            <a:spLocks noGrp="1"/>
          </p:cNvSpPr>
          <p:nvPr>
            <p:ph idx="1"/>
          </p:nvPr>
        </p:nvSpPr>
        <p:spPr>
          <a:xfrm>
            <a:off x="6049182" y="802638"/>
            <a:ext cx="5408696" cy="5252722"/>
          </a:xfrm>
        </p:spPr>
        <p:txBody>
          <a:bodyPr anchor="ctr">
            <a:normAutofit lnSpcReduction="10000"/>
          </a:bodyPr>
          <a:lstStyle/>
          <a:p>
            <a:pPr marL="0" indent="0">
              <a:buNone/>
            </a:pPr>
            <a:r>
              <a:rPr lang="en-US" sz="8800" dirty="0">
                <a:solidFill>
                  <a:schemeClr val="bg1"/>
                </a:solidFill>
                <a:latin typeface="Agency FB" panose="020B0503020202020204" pitchFamily="34" charset="0"/>
              </a:rPr>
              <a:t>Test Strategy:</a:t>
            </a:r>
          </a:p>
          <a:p>
            <a:pPr marL="0" indent="0">
              <a:buNone/>
            </a:pPr>
            <a:r>
              <a:rPr lang="en-US" sz="8800" dirty="0">
                <a:solidFill>
                  <a:schemeClr val="bg1"/>
                </a:solidFill>
                <a:latin typeface="Agency FB" panose="020B0503020202020204" pitchFamily="34" charset="0"/>
              </a:rPr>
              <a:t>Select best </a:t>
            </a:r>
          </a:p>
          <a:p>
            <a:pPr marL="0" indent="0">
              <a:buNone/>
            </a:pPr>
            <a:r>
              <a:rPr lang="en-US" sz="8800" dirty="0">
                <a:solidFill>
                  <a:schemeClr val="bg1"/>
                </a:solidFill>
                <a:latin typeface="Agency FB" panose="020B0503020202020204" pitchFamily="34" charset="0"/>
              </a:rPr>
              <a:t>Example from </a:t>
            </a:r>
          </a:p>
          <a:p>
            <a:pPr marL="0" indent="0">
              <a:buNone/>
            </a:pPr>
            <a:r>
              <a:rPr lang="en-US" sz="8800" dirty="0">
                <a:solidFill>
                  <a:schemeClr val="bg1"/>
                </a:solidFill>
                <a:latin typeface="Agency FB" panose="020B0503020202020204" pitchFamily="34" charset="0"/>
              </a:rPr>
              <a:t>      Part B</a:t>
            </a:r>
          </a:p>
          <a:p>
            <a:pPr marL="0" indent="0">
              <a:buNone/>
            </a:pPr>
            <a:endParaRPr lang="en-US" sz="2400" dirty="0">
              <a:solidFill>
                <a:schemeClr val="bg1"/>
              </a:solidFill>
            </a:endParaRPr>
          </a:p>
        </p:txBody>
      </p:sp>
    </p:spTree>
    <p:extLst>
      <p:ext uri="{BB962C8B-B14F-4D97-AF65-F5344CB8AC3E}">
        <p14:creationId xmlns:p14="http://schemas.microsoft.com/office/powerpoint/2010/main" val="30180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Test Features</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68489610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ED9029-64A6-4BAE-BA25-DC2A13D43E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17A99-1553-4633-ADFB-5CCDCF801D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FABACF-DDBE-415C-8EE1-F7DD68C632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160421" y="401053"/>
            <a:ext cx="4492984" cy="5698629"/>
          </a:xfrm>
        </p:spPr>
        <p:txBody>
          <a:bodyPr anchor="t">
            <a:normAutofit/>
          </a:bodyPr>
          <a:lstStyle/>
          <a:p>
            <a:pPr algn="r"/>
            <a:br>
              <a:rPr lang="en-US" sz="8000" b="1" dirty="0">
                <a:solidFill>
                  <a:srgbClr val="FFFFFF"/>
                </a:solidFill>
              </a:rPr>
            </a:br>
            <a:r>
              <a:rPr lang="en-US" sz="8000" b="1" dirty="0">
                <a:solidFill>
                  <a:srgbClr val="FFFFFF"/>
                </a:solidFill>
                <a:latin typeface="Agency FB" panose="020B0503020202020204" pitchFamily="34" charset="0"/>
              </a:rPr>
              <a:t>Test</a:t>
            </a:r>
            <a:br>
              <a:rPr lang="en-US" sz="8000" b="1" dirty="0">
                <a:solidFill>
                  <a:srgbClr val="FFFFFF"/>
                </a:solidFill>
                <a:latin typeface="Agency FB" panose="020B0503020202020204" pitchFamily="34" charset="0"/>
              </a:rPr>
            </a:br>
            <a:r>
              <a:rPr lang="en-US" sz="8000" b="1" dirty="0">
                <a:solidFill>
                  <a:srgbClr val="FFFFFF"/>
                </a:solidFill>
                <a:latin typeface="Agency FB" panose="020B0503020202020204" pitchFamily="34" charset="0"/>
              </a:rPr>
              <a:t>Features</a:t>
            </a:r>
            <a:endParaRPr lang="en-US" sz="8000" dirty="0">
              <a:solidFill>
                <a:srgbClr val="FFFFFF"/>
              </a:solidFill>
              <a:latin typeface="Agency FB" panose="020B0503020202020204" pitchFamily="34" charset="0"/>
            </a:endParaRPr>
          </a:p>
        </p:txBody>
      </p:sp>
      <p:sp>
        <p:nvSpPr>
          <p:cNvPr id="3" name="Content Placeholder 2"/>
          <p:cNvSpPr>
            <a:spLocks noGrp="1"/>
          </p:cNvSpPr>
          <p:nvPr>
            <p:ph idx="1"/>
          </p:nvPr>
        </p:nvSpPr>
        <p:spPr>
          <a:xfrm>
            <a:off x="4991813" y="1122947"/>
            <a:ext cx="7498891" cy="5570461"/>
          </a:xfrm>
        </p:spPr>
        <p:txBody>
          <a:bodyPr>
            <a:normAutofit/>
          </a:bodyPr>
          <a:lstStyle/>
          <a:p>
            <a:pPr marL="0" indent="0">
              <a:buNone/>
            </a:pPr>
            <a:r>
              <a:rPr lang="en-US" sz="9600" dirty="0">
                <a:solidFill>
                  <a:srgbClr val="FFFFFF"/>
                </a:solidFill>
                <a:latin typeface="Agency FB" panose="020B0503020202020204" pitchFamily="34" charset="0"/>
              </a:rPr>
              <a:t>MCAS 2.0:</a:t>
            </a:r>
          </a:p>
          <a:p>
            <a:pPr marL="0" indent="0">
              <a:buNone/>
            </a:pPr>
            <a:r>
              <a:rPr lang="en-US" sz="9600" dirty="0">
                <a:solidFill>
                  <a:srgbClr val="FFFFFF"/>
                </a:solidFill>
                <a:latin typeface="Agency FB" panose="020B0503020202020204" pitchFamily="34" charset="0"/>
              </a:rPr>
              <a:t>More Complex Reading Passages</a:t>
            </a: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410139073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Test Features</a:t>
            </a:r>
          </a:p>
        </p:txBody>
      </p:sp>
      <p:sp>
        <p:nvSpPr>
          <p:cNvPr id="3" name="Content Placeholder 2"/>
          <p:cNvSpPr>
            <a:spLocks noGrp="1"/>
          </p:cNvSpPr>
          <p:nvPr>
            <p:ph idx="1"/>
          </p:nvPr>
        </p:nvSpPr>
        <p:spPr>
          <a:xfrm>
            <a:off x="838200" y="620110"/>
            <a:ext cx="10515600" cy="6427461"/>
          </a:xfrm>
        </p:spPr>
        <p:txBody>
          <a:bodyPr>
            <a:normAutofit fontScale="92500" lnSpcReduction="20000"/>
          </a:bodyPr>
          <a:lstStyle/>
          <a:p>
            <a:pPr marL="0" indent="0">
              <a:buNone/>
            </a:pPr>
            <a:r>
              <a:rPr lang="en-US" sz="9600" dirty="0">
                <a:latin typeface="Agency FB" panose="020B0503020202020204" pitchFamily="34" charset="0"/>
              </a:rPr>
              <a:t>Test skills are:</a:t>
            </a:r>
          </a:p>
          <a:p>
            <a:pPr marL="0" indent="0" algn="ctr">
              <a:buNone/>
            </a:pPr>
            <a:r>
              <a:rPr lang="en-US" sz="9600" dirty="0">
                <a:latin typeface="Agency FB" panose="020B0503020202020204" pitchFamily="34" charset="0"/>
              </a:rPr>
              <a:t>Close reading</a:t>
            </a:r>
          </a:p>
          <a:p>
            <a:pPr marL="0" indent="0" algn="ctr">
              <a:buNone/>
            </a:pPr>
            <a:r>
              <a:rPr lang="en-US" sz="9600" dirty="0">
                <a:latin typeface="Agency FB" panose="020B0503020202020204" pitchFamily="34" charset="0"/>
              </a:rPr>
              <a:t>Inference</a:t>
            </a:r>
          </a:p>
          <a:p>
            <a:pPr marL="0" indent="0" algn="ctr">
              <a:buNone/>
            </a:pPr>
            <a:r>
              <a:rPr lang="en-US" sz="9600" dirty="0">
                <a:latin typeface="Agency FB" panose="020B0503020202020204" pitchFamily="34" charset="0"/>
              </a:rPr>
              <a:t>Central Idea</a:t>
            </a:r>
          </a:p>
          <a:p>
            <a:pPr marL="0" indent="0" algn="ctr">
              <a:buNone/>
            </a:pPr>
            <a:r>
              <a:rPr lang="en-US" sz="9600" dirty="0">
                <a:latin typeface="Agency FB" panose="020B0503020202020204" pitchFamily="34" charset="0"/>
              </a:rPr>
              <a:t>Vocabulary Clues</a:t>
            </a:r>
          </a:p>
          <a:p>
            <a:pPr marL="0" indent="0" algn="ctr">
              <a:buNone/>
            </a:pPr>
            <a:r>
              <a:rPr lang="en-US" sz="9600" dirty="0">
                <a:latin typeface="Agency FB" panose="020B0503020202020204" pitchFamily="34" charset="0"/>
              </a:rPr>
              <a:t>Varied Writing</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349499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Test Features</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80251064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44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Standards Features</a:t>
            </a:r>
          </a:p>
        </p:txBody>
      </p:sp>
      <p:sp>
        <p:nvSpPr>
          <p:cNvPr id="3" name="Content Placeholder 2"/>
          <p:cNvSpPr>
            <a:spLocks noGrp="1"/>
          </p:cNvSpPr>
          <p:nvPr>
            <p:ph idx="1"/>
          </p:nvPr>
        </p:nvSpPr>
        <p:spPr>
          <a:xfrm>
            <a:off x="5596128" y="449178"/>
            <a:ext cx="6595872" cy="6833937"/>
          </a:xfrm>
        </p:spPr>
        <p:txBody>
          <a:bodyPr anchor="ctr">
            <a:normAutofit fontScale="92500" lnSpcReduction="20000"/>
          </a:bodyPr>
          <a:lstStyle/>
          <a:p>
            <a:pPr marL="0" indent="0">
              <a:buNone/>
            </a:pPr>
            <a:endParaRPr lang="en-US" sz="7200" dirty="0">
              <a:solidFill>
                <a:schemeClr val="bg1"/>
              </a:solidFill>
            </a:endParaRPr>
          </a:p>
          <a:p>
            <a:pPr marL="0" indent="0">
              <a:buNone/>
            </a:pPr>
            <a:r>
              <a:rPr lang="en-US" sz="8600" dirty="0">
                <a:solidFill>
                  <a:schemeClr val="bg1"/>
                </a:solidFill>
                <a:latin typeface="Agency FB" panose="020B0503020202020204" pitchFamily="34" charset="0"/>
              </a:rPr>
              <a:t>Reading </a:t>
            </a:r>
          </a:p>
          <a:p>
            <a:pPr marL="0" indent="0">
              <a:buNone/>
            </a:pPr>
            <a:r>
              <a:rPr lang="en-US" sz="8600" dirty="0">
                <a:solidFill>
                  <a:schemeClr val="bg1"/>
                </a:solidFill>
                <a:latin typeface="Agency FB" panose="020B0503020202020204" pitchFamily="34" charset="0"/>
              </a:rPr>
              <a:t>    and Writing         </a:t>
            </a:r>
          </a:p>
          <a:p>
            <a:pPr marL="0" indent="0">
              <a:buNone/>
            </a:pPr>
            <a:r>
              <a:rPr lang="en-US" sz="8600">
                <a:solidFill>
                  <a:schemeClr val="bg1"/>
                </a:solidFill>
                <a:latin typeface="Agency FB" panose="020B0503020202020204" pitchFamily="34" charset="0"/>
              </a:rPr>
              <a:t>       Standards </a:t>
            </a:r>
            <a:r>
              <a:rPr lang="en-US" sz="8600" dirty="0">
                <a:solidFill>
                  <a:schemeClr val="bg1"/>
                </a:solidFill>
                <a:latin typeface="Agency FB" panose="020B0503020202020204" pitchFamily="34" charset="0"/>
              </a:rPr>
              <a:t>are          </a:t>
            </a:r>
          </a:p>
          <a:p>
            <a:pPr marL="0" indent="0">
              <a:buNone/>
            </a:pPr>
            <a:r>
              <a:rPr lang="en-US" sz="8600" dirty="0">
                <a:solidFill>
                  <a:schemeClr val="bg1"/>
                </a:solidFill>
                <a:latin typeface="Agency FB" panose="020B0503020202020204" pitchFamily="34" charset="0"/>
              </a:rPr>
              <a:t>           Connected:</a:t>
            </a:r>
          </a:p>
          <a:p>
            <a:pPr marL="0" indent="0">
              <a:buNone/>
            </a:pPr>
            <a:r>
              <a:rPr lang="en-US" sz="8600" dirty="0">
                <a:solidFill>
                  <a:schemeClr val="bg1"/>
                </a:solidFill>
                <a:latin typeface="Agency FB" panose="020B0503020202020204" pitchFamily="34" charset="0"/>
              </a:rPr>
              <a:t>Folktales and Theme, Central Idea</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64436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endParaRPr lang="en-US" sz="3200"/>
          </a:p>
        </p:txBody>
      </p:sp>
      <p:sp>
        <p:nvSpPr>
          <p:cNvPr id="3" name="Content Placeholder 2"/>
          <p:cNvSpPr>
            <a:spLocks noGrp="1"/>
          </p:cNvSpPr>
          <p:nvPr>
            <p:ph idx="1"/>
          </p:nvPr>
        </p:nvSpPr>
        <p:spPr>
          <a:xfrm>
            <a:off x="5504688" y="802638"/>
            <a:ext cx="6687312" cy="6055362"/>
          </a:xfrm>
        </p:spPr>
        <p:txBody>
          <a:bodyPr anchor="ctr">
            <a:normAutofit lnSpcReduction="10000"/>
          </a:bodyPr>
          <a:lstStyle/>
          <a:p>
            <a:pPr marL="0" indent="0">
              <a:buNone/>
            </a:pPr>
            <a:endParaRPr lang="en-US" sz="6600" dirty="0">
              <a:solidFill>
                <a:schemeClr val="bg1"/>
              </a:solidFill>
            </a:endParaRPr>
          </a:p>
          <a:p>
            <a:pPr marL="0" indent="0">
              <a:buNone/>
            </a:pPr>
            <a:r>
              <a:rPr lang="en-US" sz="6600" dirty="0">
                <a:solidFill>
                  <a:schemeClr val="bg1"/>
                </a:solidFill>
                <a:latin typeface="Agency FB" panose="020B0503020202020204" pitchFamily="34" charset="0"/>
              </a:rPr>
              <a:t>Read for Central Idea,</a:t>
            </a:r>
          </a:p>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Make a case for Central  </a:t>
            </a:r>
          </a:p>
          <a:p>
            <a:pPr marL="0" indent="0">
              <a:buNone/>
            </a:pPr>
            <a:r>
              <a:rPr lang="en-US" sz="6600" dirty="0">
                <a:solidFill>
                  <a:schemeClr val="bg1"/>
                </a:solidFill>
                <a:latin typeface="Agency FB" panose="020B0503020202020204" pitchFamily="34" charset="0"/>
              </a:rPr>
              <a:t>                              Idea </a:t>
            </a:r>
          </a:p>
          <a:p>
            <a:pPr marL="0" indent="0">
              <a:buNone/>
            </a:pPr>
            <a:r>
              <a:rPr lang="en-US" sz="6600" dirty="0">
                <a:solidFill>
                  <a:schemeClr val="bg1"/>
                </a:solidFill>
                <a:latin typeface="Agency FB" panose="020B0503020202020204" pitchFamily="34" charset="0"/>
              </a:rPr>
              <a:t>&amp; Supporting Details</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18385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2970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4" name="Rectangle 73">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C1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9699" name="Picture 2" descr="Sunset M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13671"/>
            <a:ext cx="5459470" cy="4831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4276" y="803705"/>
            <a:ext cx="4208656" cy="5516884"/>
          </a:xfrm>
        </p:spPr>
        <p:txBody>
          <a:bodyPr vert="horz" lIns="91440" tIns="45720" rIns="91440" bIns="45720" rtlCol="0" anchor="b">
            <a:normAutofit/>
          </a:bodyPr>
          <a:lstStyle/>
          <a:p>
            <a:pPr algn="r">
              <a:defRPr/>
            </a:pPr>
            <a:r>
              <a:rPr lang="en-US" sz="5400" kern="1200" dirty="0">
                <a:solidFill>
                  <a:srgbClr val="FFFFFF"/>
                </a:solidFill>
                <a:latin typeface="+mj-lt"/>
                <a:ea typeface="+mj-ea"/>
                <a:cs typeface="+mj-cs"/>
              </a:rPr>
              <a:t>Shedding Some</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Light </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on </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MCAS</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2.0</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Tree>
    <p:extLst>
      <p:ext uri="{BB962C8B-B14F-4D97-AF65-F5344CB8AC3E}">
        <p14:creationId xmlns:p14="http://schemas.microsoft.com/office/powerpoint/2010/main" val="2564445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Autofit/>
          </a:bodyPr>
          <a:lstStyle/>
          <a:p>
            <a:r>
              <a:rPr lang="en-US" sz="4800" b="1" dirty="0">
                <a:solidFill>
                  <a:srgbClr val="C00000"/>
                </a:solidFill>
              </a:rPr>
              <a:t>CLASSROOM PRACTICE</a:t>
            </a:r>
          </a:p>
        </p:txBody>
      </p:sp>
      <p:sp>
        <p:nvSpPr>
          <p:cNvPr id="3" name="Content Placeholder 2"/>
          <p:cNvSpPr>
            <a:spLocks noGrp="1"/>
          </p:cNvSpPr>
          <p:nvPr>
            <p:ph idx="1"/>
          </p:nvPr>
        </p:nvSpPr>
        <p:spPr>
          <a:xfrm>
            <a:off x="838200" y="929640"/>
            <a:ext cx="10515600" cy="5928360"/>
          </a:xfrm>
        </p:spPr>
        <p:txBody>
          <a:bodyPr>
            <a:normAutofit/>
          </a:bodyPr>
          <a:lstStyle/>
          <a:p>
            <a:pPr marL="0" indent="0" algn="ctr">
              <a:buNone/>
            </a:pPr>
            <a:r>
              <a:rPr lang="en-US" sz="9600" dirty="0">
                <a:latin typeface="Agency FB" panose="020B0503020202020204" pitchFamily="34" charset="0"/>
              </a:rPr>
              <a:t>Build Reading and writing</a:t>
            </a:r>
          </a:p>
          <a:p>
            <a:pPr marL="0" indent="0" algn="ctr">
              <a:buNone/>
            </a:pPr>
            <a:r>
              <a:rPr lang="en-US" sz="9600" dirty="0">
                <a:latin typeface="Agency FB" panose="020B0503020202020204" pitchFamily="34" charset="0"/>
              </a:rPr>
              <a:t>Classroom practice:</a:t>
            </a:r>
          </a:p>
          <a:p>
            <a:pPr marL="0" indent="0" algn="ctr">
              <a:buNone/>
            </a:pPr>
            <a:r>
              <a:rPr lang="en-US" sz="9600" dirty="0">
                <a:latin typeface="Agency FB" panose="020B0503020202020204" pitchFamily="34" charset="0"/>
              </a:rPr>
              <a:t>Read, Discuss,</a:t>
            </a:r>
          </a:p>
          <a:p>
            <a:pPr marL="0" indent="0" algn="ctr">
              <a:buNone/>
            </a:pPr>
            <a:r>
              <a:rPr lang="en-US" sz="9600" dirty="0">
                <a:latin typeface="Agency FB" panose="020B0503020202020204" pitchFamily="34" charset="0"/>
              </a:rPr>
              <a:t>then Write</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228409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p>
        </p:txBody>
      </p:sp>
      <p:sp>
        <p:nvSpPr>
          <p:cNvPr id="3" name="Content Placeholder 2"/>
          <p:cNvSpPr>
            <a:spLocks noGrp="1"/>
          </p:cNvSpPr>
          <p:nvPr>
            <p:ph idx="1"/>
          </p:nvPr>
        </p:nvSpPr>
        <p:spPr>
          <a:xfrm>
            <a:off x="838200" y="929640"/>
            <a:ext cx="10515600" cy="5928360"/>
          </a:xfrm>
        </p:spPr>
        <p:txBody>
          <a:bodyPr>
            <a:normAutofit/>
          </a:bodyPr>
          <a:lstStyle/>
          <a:p>
            <a:pPr marL="0" indent="0" algn="ctr">
              <a:buNone/>
            </a:pPr>
            <a:r>
              <a:rPr lang="en-US" sz="9600" dirty="0">
                <a:latin typeface="Agency FB" panose="020B0503020202020204" pitchFamily="34" charset="0"/>
              </a:rPr>
              <a:t>Know your </a:t>
            </a:r>
          </a:p>
          <a:p>
            <a:pPr marL="0" indent="0" algn="ctr">
              <a:buNone/>
            </a:pPr>
            <a:r>
              <a:rPr lang="en-US" sz="9600" dirty="0">
                <a:latin typeface="Agency FB" panose="020B0503020202020204" pitchFamily="34" charset="0"/>
              </a:rPr>
              <a:t>grade level </a:t>
            </a:r>
          </a:p>
          <a:p>
            <a:pPr marL="0" indent="0" algn="ctr">
              <a:buNone/>
            </a:pPr>
            <a:r>
              <a:rPr lang="en-US" sz="9600" dirty="0">
                <a:latin typeface="Agency FB" panose="020B0503020202020204" pitchFamily="34" charset="0"/>
              </a:rPr>
              <a:t>Standards </a:t>
            </a:r>
          </a:p>
          <a:p>
            <a:pPr marL="0" indent="0" algn="ctr">
              <a:buNone/>
            </a:pPr>
            <a:r>
              <a:rPr lang="en-US" sz="9600" dirty="0">
                <a:latin typeface="Agency FB" panose="020B0503020202020204" pitchFamily="34" charset="0"/>
              </a:rPr>
              <a:t>Well</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187468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C952-D23E-46AE-BD9A-75970A7FDDA8}"/>
              </a:ext>
            </a:extLst>
          </p:cNvPr>
          <p:cNvSpPr>
            <a:spLocks noGrp="1"/>
          </p:cNvSpPr>
          <p:nvPr>
            <p:ph type="title"/>
          </p:nvPr>
        </p:nvSpPr>
        <p:spPr>
          <a:xfrm>
            <a:off x="831850" y="350874"/>
            <a:ext cx="10515600" cy="5539563"/>
          </a:xfrm>
        </p:spPr>
        <p:txBody>
          <a:bodyPr/>
          <a:lstStyle/>
          <a:p>
            <a:endParaRPr lang="en-US" dirty="0"/>
          </a:p>
        </p:txBody>
      </p:sp>
      <p:sp>
        <p:nvSpPr>
          <p:cNvPr id="3" name="Text Placeholder 2">
            <a:extLst>
              <a:ext uri="{FF2B5EF4-FFF2-40B4-BE49-F238E27FC236}">
                <a16:creationId xmlns:a16="http://schemas.microsoft.com/office/drawing/2014/main" id="{A97E33F0-608C-4D74-B45F-2C78A7097CB3}"/>
              </a:ext>
            </a:extLst>
          </p:cNvPr>
          <p:cNvSpPr>
            <a:spLocks noGrp="1"/>
          </p:cNvSpPr>
          <p:nvPr>
            <p:ph type="body" idx="1"/>
          </p:nvPr>
        </p:nvSpPr>
        <p:spPr>
          <a:xfrm>
            <a:off x="831850" y="202018"/>
            <a:ext cx="10515600" cy="6655981"/>
          </a:xfrm>
        </p:spPr>
        <p:txBody>
          <a:bodyPr>
            <a:noAutofit/>
          </a:bodyPr>
          <a:lstStyle/>
          <a:p>
            <a:pPr algn="ctr"/>
            <a:r>
              <a:rPr lang="en-US" sz="9600" dirty="0">
                <a:solidFill>
                  <a:srgbClr val="C00000"/>
                </a:solidFill>
                <a:latin typeface="Agency FB" panose="020B0503020202020204" pitchFamily="34" charset="0"/>
              </a:rPr>
              <a:t>In classroom practice Name the Standard:</a:t>
            </a:r>
          </a:p>
          <a:p>
            <a:pPr algn="ctr"/>
            <a:r>
              <a:rPr lang="en-US" sz="9600" dirty="0">
                <a:solidFill>
                  <a:srgbClr val="C00000"/>
                </a:solidFill>
                <a:latin typeface="Agency FB" panose="020B0503020202020204" pitchFamily="34" charset="0"/>
              </a:rPr>
              <a:t>  “Context Clues for Vocabulary”</a:t>
            </a:r>
          </a:p>
        </p:txBody>
      </p:sp>
    </p:spTree>
    <p:extLst>
      <p:ext uri="{BB962C8B-B14F-4D97-AF65-F5344CB8AC3E}">
        <p14:creationId xmlns:p14="http://schemas.microsoft.com/office/powerpoint/2010/main" val="326796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endParaRPr lang="en-US" sz="3200"/>
          </a:p>
        </p:txBody>
      </p:sp>
      <p:sp>
        <p:nvSpPr>
          <p:cNvPr id="3" name="Content Placeholder 2"/>
          <p:cNvSpPr>
            <a:spLocks noGrp="1"/>
          </p:cNvSpPr>
          <p:nvPr>
            <p:ph idx="1"/>
          </p:nvPr>
        </p:nvSpPr>
        <p:spPr>
          <a:xfrm>
            <a:off x="5468112" y="802638"/>
            <a:ext cx="6723888" cy="5252722"/>
          </a:xfrm>
        </p:spPr>
        <p:txBody>
          <a:bodyPr anchor="ctr">
            <a:normAutofit/>
          </a:bodyPr>
          <a:lstStyle/>
          <a:p>
            <a:pPr marL="0" indent="0">
              <a:buNone/>
            </a:pPr>
            <a:endParaRPr lang="en-US" sz="2400" dirty="0">
              <a:solidFill>
                <a:schemeClr val="bg1"/>
              </a:solidFill>
            </a:endParaRPr>
          </a:p>
          <a:p>
            <a:pPr marL="0" indent="0">
              <a:buNone/>
            </a:pPr>
            <a:r>
              <a:rPr lang="en-US" sz="9600" dirty="0">
                <a:solidFill>
                  <a:schemeClr val="bg1"/>
                </a:solidFill>
                <a:latin typeface="Agency FB" panose="020B0503020202020204" pitchFamily="34" charset="0"/>
              </a:rPr>
              <a:t>Differentiate </a:t>
            </a:r>
          </a:p>
          <a:p>
            <a:pPr marL="0" indent="0">
              <a:buNone/>
            </a:pPr>
            <a:r>
              <a:rPr lang="en-US" sz="9600" dirty="0">
                <a:solidFill>
                  <a:schemeClr val="bg1"/>
                </a:solidFill>
                <a:latin typeface="Agency FB" panose="020B0503020202020204" pitchFamily="34" charset="0"/>
              </a:rPr>
              <a:t>         as Needed</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65322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D57C59-CF02-44BE-B98C-E85D9AF7223E}"/>
              </a:ext>
            </a:extLst>
          </p:cNvPr>
          <p:cNvSpPr>
            <a:spLocks noGrp="1"/>
          </p:cNvSpPr>
          <p:nvPr>
            <p:ph type="title"/>
          </p:nvPr>
        </p:nvSpPr>
        <p:spPr>
          <a:xfrm>
            <a:off x="112294" y="712269"/>
            <a:ext cx="4523713" cy="5502264"/>
          </a:xfrm>
        </p:spPr>
        <p:txBody>
          <a:bodyPr>
            <a:normAutofit/>
          </a:bodyPr>
          <a:lstStyle/>
          <a:p>
            <a:r>
              <a:rPr lang="en-US" sz="7200" dirty="0">
                <a:solidFill>
                  <a:srgbClr val="FFFFFF"/>
                </a:solidFill>
                <a:latin typeface="Agency FB" panose="020B0503020202020204" pitchFamily="34" charset="0"/>
              </a:rPr>
              <a:t>DIFFERENTIATE</a:t>
            </a:r>
            <a:br>
              <a:rPr lang="en-US" sz="7200" dirty="0">
                <a:solidFill>
                  <a:srgbClr val="FFFFFF"/>
                </a:solidFill>
                <a:latin typeface="Agency FB" panose="020B0503020202020204" pitchFamily="34" charset="0"/>
              </a:rPr>
            </a:br>
            <a:endParaRPr lang="en-US" sz="7200" dirty="0">
              <a:solidFill>
                <a:srgbClr val="FFFFFF"/>
              </a:solidFill>
              <a:latin typeface="Agency FB" panose="020B0503020202020204" pitchFamily="34" charset="0"/>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881379611"/>
              </p:ext>
            </p:extLst>
          </p:nvPr>
        </p:nvGraphicFramePr>
        <p:xfrm>
          <a:off x="4510003" y="-974558"/>
          <a:ext cx="8163260" cy="7892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007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7C59-CF02-44BE-B98C-E85D9AF7223E}"/>
              </a:ext>
            </a:extLst>
          </p:cNvPr>
          <p:cNvSpPr>
            <a:spLocks noGrp="1"/>
          </p:cNvSpPr>
          <p:nvPr>
            <p:ph type="title"/>
          </p:nvPr>
        </p:nvSpPr>
        <p:spPr>
          <a:xfrm flipV="1">
            <a:off x="838200" y="292608"/>
            <a:ext cx="10515600" cy="7251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225E5A3-76E0-45E2-918C-664C074432DC}"/>
              </a:ext>
            </a:extLst>
          </p:cNvPr>
          <p:cNvSpPr>
            <a:spLocks noGrp="1"/>
          </p:cNvSpPr>
          <p:nvPr>
            <p:ph idx="1"/>
          </p:nvPr>
        </p:nvSpPr>
        <p:spPr>
          <a:xfrm>
            <a:off x="0" y="673768"/>
            <a:ext cx="12192000" cy="7171783"/>
          </a:xfrm>
        </p:spPr>
        <p:txBody>
          <a:bodyPr>
            <a:normAutofit/>
          </a:bodyPr>
          <a:lstStyle/>
          <a:p>
            <a:pPr marL="0" indent="0">
              <a:buNone/>
            </a:pPr>
            <a:r>
              <a:rPr lang="en-US" sz="8000" dirty="0">
                <a:latin typeface="Agency FB" panose="020B0503020202020204" pitchFamily="34" charset="0"/>
              </a:rPr>
              <a:t>Small homogeneous groups, </a:t>
            </a:r>
          </a:p>
          <a:p>
            <a:pPr marL="0" indent="0">
              <a:buNone/>
            </a:pPr>
            <a:r>
              <a:rPr lang="en-US" sz="7200" dirty="0">
                <a:latin typeface="Agency FB" panose="020B0503020202020204" pitchFamily="34" charset="0"/>
              </a:rPr>
              <a:t>  Teacher works with struggling students</a:t>
            </a:r>
          </a:p>
          <a:p>
            <a:pPr marL="0" indent="0">
              <a:buNone/>
            </a:pPr>
            <a:r>
              <a:rPr lang="en-US" sz="7200" dirty="0">
                <a:latin typeface="Agency FB" panose="020B0503020202020204" pitchFamily="34" charset="0"/>
              </a:rPr>
              <a:t>Graphic organizers, template, sentence frames                            </a:t>
            </a:r>
            <a:r>
              <a:rPr lang="en-US" sz="8000" dirty="0">
                <a:solidFill>
                  <a:srgbClr val="C00000"/>
                </a:solidFill>
                <a:latin typeface="Agency FB" panose="020B0503020202020204" pitchFamily="34" charset="0"/>
              </a:rPr>
              <a:t>DIFFERENTIATE</a:t>
            </a:r>
            <a:endParaRPr lang="en-US" sz="8000" dirty="0">
              <a:latin typeface="Agency FB" panose="020B0503020202020204" pitchFamily="34" charset="0"/>
            </a:endParaRPr>
          </a:p>
          <a:p>
            <a:pPr marL="0" indent="0">
              <a:buNone/>
            </a:pPr>
            <a:r>
              <a:rPr lang="en-US" sz="7200" dirty="0">
                <a:latin typeface="Agency FB" panose="020B0503020202020204" pitchFamily="34" charset="0"/>
              </a:rPr>
              <a:t>Smaller writing pieces</a:t>
            </a:r>
          </a:p>
          <a:p>
            <a:pPr marL="0" indent="0">
              <a:buNone/>
            </a:pPr>
            <a:r>
              <a:rPr lang="en-US" sz="7200" dirty="0">
                <a:latin typeface="Agency FB" panose="020B0503020202020204" pitchFamily="34" charset="0"/>
              </a:rPr>
              <a:t>                           </a:t>
            </a:r>
            <a:r>
              <a:rPr lang="en-US" dirty="0"/>
              <a:t> </a:t>
            </a:r>
          </a:p>
        </p:txBody>
      </p:sp>
    </p:spTree>
    <p:extLst>
      <p:ext uri="{BB962C8B-B14F-4D97-AF65-F5344CB8AC3E}">
        <p14:creationId xmlns:p14="http://schemas.microsoft.com/office/powerpoint/2010/main" val="513754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4" name="Picture 3" descr="Image result for scaffolding meaning"/>
          <p:cNvPicPr/>
          <p:nvPr/>
        </p:nvPicPr>
        <p:blipFill rotWithShape="1">
          <a:blip r:embed="rId2">
            <a:extLst>
              <a:ext uri="{28A0092B-C50C-407E-A947-70E740481C1C}">
                <a14:useLocalDpi xmlns:a14="http://schemas.microsoft.com/office/drawing/2010/main" val="0"/>
              </a:ext>
            </a:extLst>
          </a:blip>
          <a:srcRect l="10835" r="13602" b="-1"/>
          <a:stretch/>
        </p:blipFill>
        <p:spPr bwMode="auto">
          <a:xfrm>
            <a:off x="5276088" y="640082"/>
            <a:ext cx="6276250" cy="5577838"/>
          </a:xfrm>
          <a:prstGeom prst="rect">
            <a:avLst/>
          </a:prstGeom>
          <a:noFill/>
          <a:effectLst/>
        </p:spPr>
      </p:pic>
      <p:sp>
        <p:nvSpPr>
          <p:cNvPr id="2" name="Title 1"/>
          <p:cNvSpPr>
            <a:spLocks noGrp="1"/>
          </p:cNvSpPr>
          <p:nvPr>
            <p:ph type="title"/>
          </p:nvPr>
        </p:nvSpPr>
        <p:spPr>
          <a:xfrm>
            <a:off x="304801" y="208547"/>
            <a:ext cx="4011168" cy="6432885"/>
          </a:xfrm>
        </p:spPr>
        <p:txBody>
          <a:bodyPr>
            <a:normAutofit/>
          </a:bodyPr>
          <a:lstStyle/>
          <a:p>
            <a:r>
              <a:rPr lang="en-US" sz="7200" b="1" dirty="0">
                <a:solidFill>
                  <a:schemeClr val="bg1"/>
                </a:solidFill>
                <a:latin typeface="Agency FB" panose="020B0503020202020204" pitchFamily="34" charset="0"/>
              </a:rPr>
              <a:t>CLASSROOM PRACTICE :</a:t>
            </a:r>
            <a:br>
              <a:rPr lang="en-US" sz="7200" b="1" dirty="0">
                <a:solidFill>
                  <a:schemeClr val="bg1"/>
                </a:solidFill>
                <a:latin typeface="Agency FB" panose="020B0503020202020204" pitchFamily="34" charset="0"/>
              </a:rPr>
            </a:br>
            <a:br>
              <a:rPr lang="en-US" sz="7200" b="1" dirty="0">
                <a:solidFill>
                  <a:schemeClr val="bg1"/>
                </a:solidFill>
                <a:latin typeface="Agency FB" panose="020B0503020202020204" pitchFamily="34" charset="0"/>
              </a:rPr>
            </a:br>
            <a:r>
              <a:rPr lang="en-US" sz="7200" b="1" dirty="0">
                <a:solidFill>
                  <a:schemeClr val="bg1"/>
                </a:solidFill>
                <a:latin typeface="Agency FB" panose="020B0503020202020204" pitchFamily="34" charset="0"/>
              </a:rPr>
              <a:t>SCAFFOLD AS NEEDED</a:t>
            </a:r>
            <a:endParaRPr lang="en-US" sz="7200" dirty="0">
              <a:solidFill>
                <a:schemeClr val="bg1"/>
              </a:solidFill>
              <a:latin typeface="Agency FB" panose="020B0503020202020204" pitchFamily="34" charset="0"/>
            </a:endParaRPr>
          </a:p>
        </p:txBody>
      </p:sp>
      <p:sp>
        <p:nvSpPr>
          <p:cNvPr id="3" name="Content Placeholder 2"/>
          <p:cNvSpPr>
            <a:spLocks noGrp="1"/>
          </p:cNvSpPr>
          <p:nvPr>
            <p:ph idx="1"/>
          </p:nvPr>
        </p:nvSpPr>
        <p:spPr>
          <a:xfrm>
            <a:off x="648931" y="2438401"/>
            <a:ext cx="3667036" cy="3779520"/>
          </a:xfrm>
        </p:spPr>
        <p:txBody>
          <a:bodyPr>
            <a:normAutofit/>
          </a:bodyPr>
          <a:lstStyle/>
          <a:p>
            <a:pPr marL="0" indent="0">
              <a:buNone/>
            </a:pPr>
            <a:endParaRPr lang="en-US" sz="1800">
              <a:solidFill>
                <a:schemeClr val="bg1"/>
              </a:solidFill>
            </a:endParaRPr>
          </a:p>
          <a:p>
            <a:pPr marL="0" indent="0">
              <a:buNone/>
            </a:pPr>
            <a:endParaRPr lang="en-US" sz="1800">
              <a:solidFill>
                <a:schemeClr val="bg1"/>
              </a:solidFill>
              <a:latin typeface="Agency FB" panose="020B0503020202020204" pitchFamily="34" charset="0"/>
            </a:endParaRPr>
          </a:p>
          <a:p>
            <a:pPr marL="0" indent="0">
              <a:buNone/>
            </a:pPr>
            <a:endParaRPr lang="en-US" sz="1800">
              <a:solidFill>
                <a:schemeClr val="bg1"/>
              </a:solidFill>
            </a:endParaRPr>
          </a:p>
          <a:p>
            <a:pPr marL="0" indent="0">
              <a:buNone/>
            </a:pPr>
            <a:endParaRPr lang="en-US" sz="1800">
              <a:solidFill>
                <a:schemeClr val="bg1"/>
              </a:solidFill>
            </a:endParaRPr>
          </a:p>
          <a:p>
            <a:pPr marL="0" indent="0">
              <a:buNone/>
            </a:pPr>
            <a:endParaRPr lang="en-US" sz="1800">
              <a:solidFill>
                <a:schemeClr val="bg1"/>
              </a:solidFill>
            </a:endParaRPr>
          </a:p>
          <a:p>
            <a:pPr marL="0" indent="0">
              <a:buNone/>
            </a:pPr>
            <a:endParaRPr lang="en-US" sz="1800">
              <a:solidFill>
                <a:schemeClr val="bg1"/>
              </a:solidFill>
            </a:endParaRPr>
          </a:p>
          <a:p>
            <a:pPr marL="0" indent="0">
              <a:buNone/>
            </a:pPr>
            <a:endParaRPr lang="en-US" sz="1800">
              <a:solidFill>
                <a:schemeClr val="bg1"/>
              </a:solidFill>
            </a:endParaRPr>
          </a:p>
        </p:txBody>
      </p:sp>
    </p:spTree>
    <p:extLst>
      <p:ext uri="{BB962C8B-B14F-4D97-AF65-F5344CB8AC3E}">
        <p14:creationId xmlns:p14="http://schemas.microsoft.com/office/powerpoint/2010/main" val="2788941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CLASSROOM PRACTICE</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7599723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70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315061" y="160421"/>
            <a:ext cx="7175643" cy="7374235"/>
          </a:xfrm>
        </p:spPr>
        <p:txBody>
          <a:bodyPr anchor="ctr">
            <a:normAutofit fontScale="55000" lnSpcReduction="20000"/>
          </a:bodyPr>
          <a:lstStyle/>
          <a:p>
            <a:pPr marL="0" indent="0">
              <a:buNone/>
            </a:pPr>
            <a:endParaRPr lang="en-US" sz="10300" dirty="0">
              <a:solidFill>
                <a:schemeClr val="bg1"/>
              </a:solidFill>
              <a:latin typeface="Agency FB" panose="020B0503020202020204" pitchFamily="34" charset="0"/>
            </a:endParaRPr>
          </a:p>
          <a:p>
            <a:pPr marL="0" indent="0">
              <a:buNone/>
            </a:pPr>
            <a:r>
              <a:rPr lang="en-US" sz="10300" dirty="0">
                <a:solidFill>
                  <a:schemeClr val="bg1"/>
                </a:solidFill>
                <a:latin typeface="Agency FB" panose="020B0503020202020204" pitchFamily="34" charset="0"/>
              </a:rPr>
              <a:t>Use  READING TERMS:   </a:t>
            </a:r>
          </a:p>
          <a:p>
            <a:pPr marL="0" indent="0">
              <a:buNone/>
            </a:pPr>
            <a:endParaRPr lang="en-US" sz="10300" dirty="0">
              <a:solidFill>
                <a:schemeClr val="bg1"/>
              </a:solidFill>
              <a:latin typeface="Agency FB" panose="020B0503020202020204" pitchFamily="34" charset="0"/>
            </a:endParaRPr>
          </a:p>
          <a:p>
            <a:pPr marL="0" indent="0">
              <a:buNone/>
            </a:pPr>
            <a:r>
              <a:rPr lang="en-US" sz="14500" dirty="0">
                <a:solidFill>
                  <a:schemeClr val="bg1"/>
                </a:solidFill>
                <a:latin typeface="Agency FB" panose="020B0503020202020204" pitchFamily="34" charset="0"/>
              </a:rPr>
              <a:t>Central Idea</a:t>
            </a:r>
          </a:p>
          <a:p>
            <a:pPr marL="0" indent="0">
              <a:buNone/>
            </a:pPr>
            <a:r>
              <a:rPr lang="en-US" sz="14500" dirty="0">
                <a:solidFill>
                  <a:schemeClr val="bg1"/>
                </a:solidFill>
                <a:latin typeface="Agency FB" panose="020B0503020202020204" pitchFamily="34" charset="0"/>
              </a:rPr>
              <a:t>   Supporting Details</a:t>
            </a:r>
          </a:p>
          <a:p>
            <a:pPr marL="0" indent="0">
              <a:buNone/>
            </a:pPr>
            <a:r>
              <a:rPr lang="en-US" sz="14500" dirty="0">
                <a:solidFill>
                  <a:schemeClr val="bg1"/>
                </a:solidFill>
                <a:latin typeface="Agency FB" panose="020B0503020202020204" pitchFamily="34" charset="0"/>
              </a:rPr>
              <a:t>       Inference</a:t>
            </a:r>
          </a:p>
          <a:p>
            <a:pPr marL="0" indent="0">
              <a:buNone/>
            </a:pPr>
            <a:r>
              <a:rPr lang="en-US" sz="14500" dirty="0">
                <a:solidFill>
                  <a:schemeClr val="bg1"/>
                </a:solidFill>
                <a:latin typeface="Agency FB" panose="020B0503020202020204" pitchFamily="34" charset="0"/>
              </a:rPr>
              <a:t>           Context Clues</a:t>
            </a:r>
          </a:p>
          <a:p>
            <a:pPr marL="0" indent="0">
              <a:buNone/>
            </a:pPr>
            <a:r>
              <a:rPr lang="en-US" sz="14500" dirty="0">
                <a:solidFill>
                  <a:schemeClr val="bg1"/>
                </a:solidFill>
                <a:latin typeface="Agency FB" panose="020B0503020202020204" pitchFamily="34" charset="0"/>
              </a:rPr>
              <a:t>                 “Sources”</a:t>
            </a:r>
          </a:p>
          <a:p>
            <a:pPr marL="0" indent="0">
              <a:buNone/>
            </a:pPr>
            <a:endParaRPr lang="en-US" sz="2400" dirty="0">
              <a:solidFill>
                <a:schemeClr val="bg1"/>
              </a:solidFill>
              <a:latin typeface="Agency FB" panose="020B0503020202020204" pitchFamily="34" charset="0"/>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166981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454317" y="0"/>
            <a:ext cx="6625388" cy="6858000"/>
          </a:xfrm>
        </p:spPr>
        <p:txBody>
          <a:bodyPr anchor="ctr">
            <a:normAutofit fontScale="92500"/>
          </a:bodyPr>
          <a:lstStyle/>
          <a:p>
            <a:pPr marL="0" indent="0">
              <a:buNone/>
            </a:pPr>
            <a:r>
              <a:rPr lang="en-US" sz="8000" dirty="0">
                <a:solidFill>
                  <a:schemeClr val="bg1"/>
                </a:solidFill>
                <a:latin typeface="Agency FB" panose="020B0503020202020204" pitchFamily="34" charset="0"/>
              </a:rPr>
              <a:t>    </a:t>
            </a:r>
          </a:p>
          <a:p>
            <a:pPr marL="0" indent="0">
              <a:buNone/>
            </a:pPr>
            <a:r>
              <a:rPr lang="en-US" sz="8000" dirty="0">
                <a:solidFill>
                  <a:schemeClr val="bg1"/>
                </a:solidFill>
                <a:latin typeface="Agency FB" panose="020B0503020202020204" pitchFamily="34" charset="0"/>
              </a:rPr>
              <a:t>    But It’s OK to use:</a:t>
            </a:r>
          </a:p>
          <a:p>
            <a:pPr marL="0" indent="0">
              <a:buNone/>
            </a:pPr>
            <a:r>
              <a:rPr lang="en-US" sz="8000" dirty="0">
                <a:solidFill>
                  <a:schemeClr val="bg1"/>
                </a:solidFill>
                <a:latin typeface="Agency FB" panose="020B0503020202020204" pitchFamily="34" charset="0"/>
              </a:rPr>
              <a:t>“Bright Beginnings”</a:t>
            </a:r>
          </a:p>
          <a:p>
            <a:pPr marL="0" indent="0">
              <a:buNone/>
            </a:pPr>
            <a:r>
              <a:rPr lang="en-US" sz="8000" dirty="0">
                <a:solidFill>
                  <a:schemeClr val="bg1"/>
                </a:solidFill>
                <a:latin typeface="Agency FB" panose="020B0503020202020204" pitchFamily="34" charset="0"/>
              </a:rPr>
              <a:t>     “Hook,” </a:t>
            </a:r>
          </a:p>
          <a:p>
            <a:pPr marL="0" indent="0">
              <a:buNone/>
            </a:pPr>
            <a:r>
              <a:rPr lang="en-US" sz="8000" dirty="0">
                <a:solidFill>
                  <a:schemeClr val="bg1"/>
                </a:solidFill>
                <a:latin typeface="Agency FB" panose="020B0503020202020204" pitchFamily="34" charset="0"/>
              </a:rPr>
              <a:t>           “Clincher”</a:t>
            </a:r>
          </a:p>
          <a:p>
            <a:pPr marL="0" indent="0">
              <a:buNone/>
            </a:pPr>
            <a:r>
              <a:rPr lang="en-US" sz="8000" dirty="0">
                <a:solidFill>
                  <a:schemeClr val="bg1"/>
                </a:solidFill>
                <a:latin typeface="Agency FB" panose="020B0503020202020204" pitchFamily="34" charset="0"/>
              </a:rPr>
              <a:t> “Connecting Words”</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38159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7" y="320841"/>
            <a:ext cx="11405936" cy="5586183"/>
          </a:xfrm>
        </p:spPr>
        <p:txBody>
          <a:bodyPr>
            <a:noAutofit/>
          </a:bodyPr>
          <a:lstStyle/>
          <a:p>
            <a:br>
              <a:rPr lang="en-US" sz="8000" dirty="0"/>
            </a:br>
            <a:r>
              <a:rPr lang="en-US" sz="9600" dirty="0">
                <a:latin typeface="Agency FB" panose="020B0503020202020204" pitchFamily="34" charset="0"/>
              </a:rPr>
              <a:t>MCAS 2.0</a:t>
            </a:r>
            <a:br>
              <a:rPr lang="en-US" sz="8000" dirty="0"/>
            </a:br>
            <a:r>
              <a:rPr lang="en-US" sz="9600" dirty="0">
                <a:latin typeface="Agency FB" panose="020B0503020202020204" pitchFamily="34" charset="0"/>
              </a:rPr>
              <a:t>ASSESSES</a:t>
            </a:r>
            <a:br>
              <a:rPr lang="en-US" sz="9600" dirty="0">
                <a:latin typeface="Agency FB" panose="020B0503020202020204" pitchFamily="34" charset="0"/>
              </a:rPr>
            </a:br>
            <a:r>
              <a:rPr lang="en-US" sz="9600" dirty="0">
                <a:latin typeface="Agency FB" panose="020B0503020202020204" pitchFamily="34" charset="0"/>
              </a:rPr>
              <a:t> STANDARDS LEARNING</a:t>
            </a:r>
          </a:p>
        </p:txBody>
      </p:sp>
      <p:sp>
        <p:nvSpPr>
          <p:cNvPr id="3" name="Subtitle 2"/>
          <p:cNvSpPr>
            <a:spLocks noGrp="1"/>
          </p:cNvSpPr>
          <p:nvPr>
            <p:ph type="subTitle" idx="1"/>
          </p:nvPr>
        </p:nvSpPr>
        <p:spPr>
          <a:xfrm flipV="1">
            <a:off x="1524000" y="481263"/>
            <a:ext cx="9144000" cy="1042737"/>
          </a:xfrm>
        </p:spPr>
        <p:txBody>
          <a:bodyPr/>
          <a:lstStyle/>
          <a:p>
            <a:endParaRPr lang="en-US" dirty="0"/>
          </a:p>
        </p:txBody>
      </p:sp>
    </p:spTree>
    <p:extLst>
      <p:ext uri="{BB962C8B-B14F-4D97-AF65-F5344CB8AC3E}">
        <p14:creationId xmlns:p14="http://schemas.microsoft.com/office/powerpoint/2010/main" val="1176439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CLASSROOM PRACTICE</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7915991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601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315061" y="347472"/>
            <a:ext cx="7065915" cy="6510528"/>
          </a:xfrm>
        </p:spPr>
        <p:txBody>
          <a:bodyPr anchor="ctr">
            <a:normAutofit fontScale="77500" lnSpcReduction="20000"/>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Teach mini-lessons    </a:t>
            </a:r>
          </a:p>
          <a:p>
            <a:pPr marL="0" indent="0">
              <a:buNone/>
            </a:pPr>
            <a:r>
              <a:rPr lang="en-US" sz="8000" dirty="0">
                <a:solidFill>
                  <a:schemeClr val="bg1"/>
                </a:solidFill>
                <a:latin typeface="Agency FB" panose="020B0503020202020204" pitchFamily="34" charset="0"/>
              </a:rPr>
              <a:t>                 as needed:</a:t>
            </a:r>
          </a:p>
          <a:p>
            <a:pPr marL="0" indent="0">
              <a:buNone/>
            </a:pPr>
            <a:r>
              <a:rPr lang="en-US" sz="8000" dirty="0">
                <a:solidFill>
                  <a:schemeClr val="bg1"/>
                </a:solidFill>
                <a:latin typeface="Agency FB" panose="020B0503020202020204" pitchFamily="34" charset="0"/>
              </a:rPr>
              <a:t>Look back in Text</a:t>
            </a:r>
          </a:p>
          <a:p>
            <a:pPr marL="0" indent="0">
              <a:buNone/>
            </a:pPr>
            <a:r>
              <a:rPr lang="en-US" sz="8000" dirty="0">
                <a:solidFill>
                  <a:schemeClr val="bg1"/>
                </a:solidFill>
                <a:latin typeface="Agency FB" panose="020B0503020202020204" pitchFamily="34" charset="0"/>
              </a:rPr>
              <a:t>        “Supporting Details,”</a:t>
            </a:r>
          </a:p>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“Paraphrase”</a:t>
            </a:r>
          </a:p>
          <a:p>
            <a:pPr marL="0" indent="0">
              <a:buNone/>
            </a:pPr>
            <a:r>
              <a:rPr lang="en-US" sz="8000" dirty="0">
                <a:solidFill>
                  <a:schemeClr val="bg1"/>
                </a:solidFill>
                <a:latin typeface="Agency FB" panose="020B0503020202020204" pitchFamily="34" charset="0"/>
              </a:rPr>
              <a:t>                 for Research</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58208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endParaRPr lang="en-US" sz="3200"/>
          </a:p>
        </p:txBody>
      </p:sp>
      <p:sp>
        <p:nvSpPr>
          <p:cNvPr id="3" name="Content Placeholder 2"/>
          <p:cNvSpPr>
            <a:spLocks noGrp="1"/>
          </p:cNvSpPr>
          <p:nvPr>
            <p:ph idx="1"/>
          </p:nvPr>
        </p:nvSpPr>
        <p:spPr>
          <a:xfrm>
            <a:off x="5315061" y="802638"/>
            <a:ext cx="7390285" cy="6055362"/>
          </a:xfrm>
        </p:spPr>
        <p:txBody>
          <a:bodyPr anchor="ctr">
            <a:normAutofit fontScale="85000" lnSpcReduction="10000"/>
          </a:bodyPr>
          <a:lstStyle/>
          <a:p>
            <a:pPr marL="0" indent="0">
              <a:buNone/>
            </a:pPr>
            <a:r>
              <a:rPr lang="en-US" sz="8000" dirty="0">
                <a:solidFill>
                  <a:schemeClr val="bg1"/>
                </a:solidFill>
                <a:latin typeface="Agency FB" panose="020B0503020202020204" pitchFamily="34" charset="0"/>
              </a:rPr>
              <a:t>Learning Development is:</a:t>
            </a:r>
          </a:p>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Connect with child’s life</a:t>
            </a:r>
          </a:p>
          <a:p>
            <a:pPr marL="0" indent="0">
              <a:buNone/>
            </a:pPr>
            <a:r>
              <a:rPr lang="en-US" sz="8000" dirty="0">
                <a:solidFill>
                  <a:schemeClr val="bg1"/>
                </a:solidFill>
                <a:latin typeface="Agency FB" panose="020B0503020202020204" pitchFamily="34" charset="0"/>
              </a:rPr>
              <a:t>Details for “Probably  </a:t>
            </a:r>
          </a:p>
          <a:p>
            <a:pPr marL="0" indent="0">
              <a:buNone/>
            </a:pPr>
            <a:r>
              <a:rPr lang="en-US" sz="8000" dirty="0">
                <a:solidFill>
                  <a:schemeClr val="bg1"/>
                </a:solidFill>
                <a:latin typeface="Agency FB" panose="020B0503020202020204" pitchFamily="34" charset="0"/>
              </a:rPr>
              <a:t>                             True”</a:t>
            </a:r>
          </a:p>
          <a:p>
            <a:pPr marL="0" indent="0">
              <a:buNone/>
            </a:pPr>
            <a:r>
              <a:rPr lang="en-US" sz="8000" dirty="0">
                <a:solidFill>
                  <a:schemeClr val="bg1"/>
                </a:solidFill>
                <a:latin typeface="Agency FB" panose="020B0503020202020204" pitchFamily="34" charset="0"/>
              </a:rPr>
              <a:t>Frequent Varied Writing</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4222181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p>
        </p:txBody>
      </p:sp>
      <p:sp>
        <p:nvSpPr>
          <p:cNvPr id="3" name="Content Placeholder 2"/>
          <p:cNvSpPr>
            <a:spLocks noGrp="1"/>
          </p:cNvSpPr>
          <p:nvPr>
            <p:ph idx="1"/>
          </p:nvPr>
        </p:nvSpPr>
        <p:spPr>
          <a:xfrm>
            <a:off x="5315061" y="0"/>
            <a:ext cx="7065915" cy="6858000"/>
          </a:xfrm>
        </p:spPr>
        <p:txBody>
          <a:bodyPr anchor="ctr">
            <a:normAutofit/>
          </a:bodyPr>
          <a:lstStyle/>
          <a:p>
            <a:pPr marL="0" indent="0">
              <a:buNone/>
            </a:pPr>
            <a:endParaRPr lang="en-US" sz="7200" dirty="0">
              <a:solidFill>
                <a:schemeClr val="bg1"/>
              </a:solidFill>
              <a:latin typeface="Agency FB" panose="020B0503020202020204" pitchFamily="34" charset="0"/>
            </a:endParaRPr>
          </a:p>
          <a:p>
            <a:pPr marL="0" indent="0">
              <a:buNone/>
            </a:pPr>
            <a:r>
              <a:rPr lang="en-US" sz="7200" dirty="0">
                <a:solidFill>
                  <a:schemeClr val="bg1"/>
                </a:solidFill>
                <a:latin typeface="Agency FB" panose="020B0503020202020204" pitchFamily="34" charset="0"/>
              </a:rPr>
              <a:t>MCAS  2.0 Prep is</a:t>
            </a:r>
          </a:p>
          <a:p>
            <a:pPr marL="0" indent="0">
              <a:buNone/>
            </a:pPr>
            <a:r>
              <a:rPr lang="en-US" sz="7200" dirty="0">
                <a:solidFill>
                  <a:schemeClr val="bg1"/>
                </a:solidFill>
                <a:latin typeface="Agency FB" panose="020B0503020202020204" pitchFamily="34" charset="0"/>
              </a:rPr>
              <a:t>           </a:t>
            </a:r>
          </a:p>
          <a:p>
            <a:pPr marL="0" indent="0" algn="ctr">
              <a:buNone/>
            </a:pPr>
            <a:r>
              <a:rPr lang="en-US" sz="9600" dirty="0">
                <a:solidFill>
                  <a:schemeClr val="bg1"/>
                </a:solidFill>
                <a:latin typeface="Agency FB" panose="020B0503020202020204" pitchFamily="34" charset="0"/>
              </a:rPr>
              <a:t>Learning Development</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117769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128337" y="914400"/>
            <a:ext cx="11871157" cy="5743074"/>
          </a:xfrm>
        </p:spPr>
        <p:txBody>
          <a:bodyPr>
            <a:normAutofit/>
          </a:bodyPr>
          <a:lstStyle/>
          <a:p>
            <a:pPr marL="0" indent="0" algn="ctr">
              <a:buNone/>
            </a:pPr>
            <a:r>
              <a:rPr lang="en-US" sz="9600" dirty="0">
                <a:latin typeface="Agency FB" panose="020B0503020202020204" pitchFamily="34" charset="0"/>
              </a:rPr>
              <a:t>MCAS  2.0 Prep</a:t>
            </a:r>
          </a:p>
          <a:p>
            <a:pPr marL="0" indent="0" algn="ctr">
              <a:buNone/>
            </a:pPr>
            <a:r>
              <a:rPr lang="en-US" sz="9600" dirty="0">
                <a:latin typeface="Agency FB" panose="020B0503020202020204" pitchFamily="34" charset="0"/>
              </a:rPr>
              <a:t>is</a:t>
            </a:r>
          </a:p>
          <a:p>
            <a:pPr marL="0" indent="0" algn="ctr">
              <a:buNone/>
            </a:pPr>
            <a:r>
              <a:rPr lang="en-US" sz="9600" dirty="0">
                <a:latin typeface="Agency FB" panose="020B0503020202020204" pitchFamily="34" charset="0"/>
              </a:rPr>
              <a:t>Teaching for Understanding, Skills</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1171832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0" y="620110"/>
            <a:ext cx="12448674" cy="5556853"/>
          </a:xfrm>
        </p:spPr>
        <p:txBody>
          <a:bodyPr>
            <a:normAutofit fontScale="92500" lnSpcReduction="20000"/>
          </a:bodyPr>
          <a:lstStyle/>
          <a:p>
            <a:pPr marL="0" indent="0" algn="ctr">
              <a:buNone/>
            </a:pPr>
            <a:endParaRPr lang="en-US" sz="9600" dirty="0">
              <a:latin typeface="Agency FB" panose="020B0503020202020204" pitchFamily="34" charset="0"/>
            </a:endParaRPr>
          </a:p>
          <a:p>
            <a:pPr marL="0" indent="0" algn="ctr">
              <a:buNone/>
            </a:pPr>
            <a:r>
              <a:rPr lang="en-US" sz="9600" dirty="0">
                <a:latin typeface="Agency FB" panose="020B0503020202020204" pitchFamily="34" charset="0"/>
              </a:rPr>
              <a:t>MCAS  2.0 Prep</a:t>
            </a:r>
          </a:p>
          <a:p>
            <a:pPr marL="0" indent="0" algn="ctr">
              <a:buNone/>
            </a:pPr>
            <a:r>
              <a:rPr lang="en-US" sz="9600" dirty="0">
                <a:latin typeface="Agency FB" panose="020B0503020202020204" pitchFamily="34" charset="0"/>
              </a:rPr>
              <a:t>is</a:t>
            </a:r>
          </a:p>
          <a:p>
            <a:pPr marL="0" indent="0" algn="ctr">
              <a:buNone/>
            </a:pPr>
            <a:r>
              <a:rPr lang="en-US" sz="9600" dirty="0">
                <a:latin typeface="Agency FB" panose="020B0503020202020204" pitchFamily="34" charset="0"/>
              </a:rPr>
              <a:t>Practice Tests </a:t>
            </a:r>
          </a:p>
          <a:p>
            <a:pPr marL="0" indent="0" algn="ctr">
              <a:buNone/>
            </a:pPr>
            <a:r>
              <a:rPr lang="en-US" sz="9600" dirty="0">
                <a:latin typeface="Agency FB" panose="020B0503020202020204" pitchFamily="34" charset="0"/>
              </a:rPr>
              <a:t>for Test Familiarity</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7850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CLASSROOM PRACTICE</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145295250"/>
              </p:ext>
            </p:extLst>
          </p:nvPr>
        </p:nvGraphicFramePr>
        <p:xfrm>
          <a:off x="4971986" y="6773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357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CLASSROOM PRACTICE</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0943553"/>
              </p:ext>
            </p:extLst>
          </p:nvPr>
        </p:nvGraphicFramePr>
        <p:xfrm>
          <a:off x="4829068" y="128338"/>
          <a:ext cx="7362932" cy="6577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20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2745735"/>
            <a:ext cx="4994218" cy="1938559"/>
          </a:xfrm>
          <a:solidFill>
            <a:schemeClr val="bg1">
              <a:alpha val="50000"/>
            </a:schemeClr>
          </a:solidFill>
          <a:ln w="25400" cap="sq">
            <a:solidFill>
              <a:schemeClr val="tx1"/>
            </a:solidFill>
            <a:miter lim="800000"/>
          </a:ln>
        </p:spPr>
        <p:txBody>
          <a:bodyPr>
            <a:noAutofit/>
          </a:bodyPr>
          <a:lstStyle/>
          <a:p>
            <a:pPr algn="ctr"/>
            <a:r>
              <a:rPr lang="en-US" sz="7200" b="1" dirty="0">
                <a:solidFill>
                  <a:srgbClr val="C00000"/>
                </a:solidFill>
              </a:rPr>
              <a:t>CLASSROOM PRACTICE</a:t>
            </a:r>
            <a:endParaRPr lang="en-US" sz="7200" dirty="0">
              <a:solidFill>
                <a:srgbClr val="C00000"/>
              </a:solidFill>
            </a:endParaRPr>
          </a:p>
        </p:txBody>
      </p:sp>
      <p:sp>
        <p:nvSpPr>
          <p:cNvPr id="3" name="Content Placeholder 2"/>
          <p:cNvSpPr>
            <a:spLocks noGrp="1"/>
          </p:cNvSpPr>
          <p:nvPr>
            <p:ph idx="1"/>
          </p:nvPr>
        </p:nvSpPr>
        <p:spPr>
          <a:xfrm>
            <a:off x="5315061" y="-2"/>
            <a:ext cx="7197781" cy="7366002"/>
          </a:xfrm>
        </p:spPr>
        <p:txBody>
          <a:bodyPr anchor="ctr">
            <a:normAutofit fontScale="92500"/>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Reading Independently</a:t>
            </a:r>
          </a:p>
          <a:p>
            <a:pPr marL="0" indent="0">
              <a:buNone/>
            </a:pPr>
            <a:r>
              <a:rPr lang="en-US" sz="8000" dirty="0">
                <a:solidFill>
                  <a:schemeClr val="bg1"/>
                </a:solidFill>
                <a:latin typeface="Agency FB" panose="020B0503020202020204" pitchFamily="34" charset="0"/>
              </a:rPr>
              <a:t>         Develops</a:t>
            </a:r>
          </a:p>
          <a:p>
            <a:pPr marL="0" indent="0">
              <a:buNone/>
            </a:pPr>
            <a:r>
              <a:rPr lang="en-US" sz="8600" dirty="0">
                <a:solidFill>
                  <a:schemeClr val="bg1"/>
                </a:solidFill>
                <a:latin typeface="Agency FB" panose="020B0503020202020204" pitchFamily="34" charset="0"/>
              </a:rPr>
              <a:t>Comprehension,</a:t>
            </a:r>
          </a:p>
          <a:p>
            <a:pPr marL="0" indent="0">
              <a:buNone/>
            </a:pPr>
            <a:r>
              <a:rPr lang="en-US" sz="8600" dirty="0">
                <a:solidFill>
                  <a:schemeClr val="bg1"/>
                </a:solidFill>
                <a:latin typeface="Agency FB" panose="020B0503020202020204" pitchFamily="34" charset="0"/>
              </a:rPr>
              <a:t>        Vocabulary, </a:t>
            </a:r>
          </a:p>
          <a:p>
            <a:pPr marL="0" indent="0">
              <a:buNone/>
            </a:pPr>
            <a:r>
              <a:rPr lang="en-US" sz="8600" dirty="0">
                <a:solidFill>
                  <a:schemeClr val="bg1"/>
                </a:solidFill>
                <a:latin typeface="Agency FB" panose="020B0503020202020204" pitchFamily="34" charset="0"/>
              </a:rPr>
              <a:t>                Fluency</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611300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Nd9GcRT45Qe_BsnRxNY1LKiD-VPdkl82HhwUCe6864UaNuLwsGSYMKV"/>
          <p:cNvPicPr/>
          <p:nvPr/>
        </p:nvPicPr>
        <p:blipFill>
          <a:blip r:embed="rId2">
            <a:extLst>
              <a:ext uri="{28A0092B-C50C-407E-A947-70E740481C1C}">
                <a14:useLocalDpi xmlns:a14="http://schemas.microsoft.com/office/drawing/2010/main" val="0"/>
              </a:ext>
            </a:extLst>
          </a:blip>
          <a:srcRect/>
          <a:stretch>
            <a:fillRect/>
          </a:stretch>
        </p:blipFill>
        <p:spPr bwMode="auto">
          <a:xfrm>
            <a:off x="1491197" y="1123527"/>
            <a:ext cx="9209600" cy="4604800"/>
          </a:xfrm>
          <a:prstGeom prst="rect">
            <a:avLst/>
          </a:prstGeom>
          <a:noFill/>
          <a:extLst/>
        </p:spPr>
      </p:pic>
    </p:spTree>
    <p:extLst>
      <p:ext uri="{BB962C8B-B14F-4D97-AF65-F5344CB8AC3E}">
        <p14:creationId xmlns:p14="http://schemas.microsoft.com/office/powerpoint/2010/main" val="278725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06337" y="4440042"/>
            <a:ext cx="6939722" cy="1737360"/>
          </a:xfrm>
        </p:spPr>
        <p:txBody>
          <a:bodyPr anchor="ctr">
            <a:normAutofit fontScale="90000"/>
          </a:bodyPr>
          <a:lstStyle/>
          <a:p>
            <a:pPr algn="r"/>
            <a:br>
              <a:rPr lang="en-US" sz="1500"/>
            </a:br>
            <a:br>
              <a:rPr lang="en-US" sz="1500"/>
            </a:br>
            <a:br>
              <a:rPr lang="en-US" sz="1500"/>
            </a:br>
            <a:br>
              <a:rPr lang="en-US" sz="1500"/>
            </a:br>
            <a:br>
              <a:rPr lang="en-US" sz="1500"/>
            </a:br>
            <a:br>
              <a:rPr lang="en-US" sz="1500"/>
            </a:br>
            <a:br>
              <a:rPr lang="en-US" sz="1500"/>
            </a:br>
            <a:br>
              <a:rPr lang="en-US" sz="1500"/>
            </a:br>
            <a:br>
              <a:rPr lang="en-US" sz="1500"/>
            </a:br>
            <a:br>
              <a:rPr lang="en-US" sz="1500"/>
            </a:br>
            <a:br>
              <a:rPr lang="en-US" sz="1500"/>
            </a:br>
            <a:endParaRPr lang="en-US" sz="1500"/>
          </a:p>
        </p:txBody>
      </p:sp>
      <p:sp>
        <p:nvSpPr>
          <p:cNvPr id="3" name="Subtitle 2"/>
          <p:cNvSpPr>
            <a:spLocks noGrp="1"/>
          </p:cNvSpPr>
          <p:nvPr>
            <p:ph type="subTitle" idx="1"/>
          </p:nvPr>
        </p:nvSpPr>
        <p:spPr>
          <a:xfrm>
            <a:off x="2084832" y="3818021"/>
            <a:ext cx="9177219" cy="2444686"/>
          </a:xfrm>
        </p:spPr>
        <p:txBody>
          <a:bodyPr anchor="ctr">
            <a:noAutofit/>
          </a:bodyPr>
          <a:lstStyle/>
          <a:p>
            <a:pPr algn="l"/>
            <a:r>
              <a:rPr lang="en-US" sz="7200" dirty="0">
                <a:latin typeface="Agency FB" panose="020B0503020202020204" pitchFamily="34" charset="0"/>
              </a:rPr>
              <a:t>K – 2 Focus:</a:t>
            </a:r>
          </a:p>
          <a:p>
            <a:pPr algn="l"/>
            <a:r>
              <a:rPr lang="en-US" sz="7200" dirty="0">
                <a:latin typeface="Agency FB" panose="020B0503020202020204" pitchFamily="34" charset="0"/>
              </a:rPr>
              <a:t>Phonemic Awareness</a:t>
            </a:r>
          </a:p>
          <a:p>
            <a:pPr algn="l"/>
            <a:r>
              <a:rPr lang="en-US" sz="7200" dirty="0">
                <a:latin typeface="Agency FB" panose="020B0503020202020204" pitchFamily="34" charset="0"/>
              </a:rPr>
              <a:t>Phonics, Reading for Meaning</a:t>
            </a:r>
          </a:p>
          <a:p>
            <a:pPr algn="l"/>
            <a:endParaRPr lang="en-US" sz="7200" dirty="0">
              <a:latin typeface="Agency FB" panose="020B0503020202020204" pitchFamily="34" charset="0"/>
            </a:endParaRPr>
          </a:p>
        </p:txBody>
      </p:sp>
    </p:spTree>
    <p:extLst>
      <p:ext uri="{BB962C8B-B14F-4D97-AF65-F5344CB8AC3E}">
        <p14:creationId xmlns:p14="http://schemas.microsoft.com/office/powerpoint/2010/main" val="1819217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 books"/>
          <p:cNvPicPr/>
          <p:nvPr/>
        </p:nvPicPr>
        <p:blipFill rotWithShape="1">
          <a:blip r:embed="rId2">
            <a:extLst>
              <a:ext uri="{28A0092B-C50C-407E-A947-70E740481C1C}">
                <a14:useLocalDpi xmlns:a14="http://schemas.microsoft.com/office/drawing/2010/main" val="0"/>
              </a:ext>
            </a:extLst>
          </a:blip>
          <a:srcRect t="16357"/>
          <a:stretch/>
        </p:blipFill>
        <p:spPr bwMode="auto">
          <a:xfrm>
            <a:off x="-1" y="10"/>
            <a:ext cx="12192000" cy="6857990"/>
          </a:xfrm>
          <a:prstGeom prst="rect">
            <a:avLst/>
          </a:prstGeom>
          <a:noFill/>
        </p:spPr>
      </p:pic>
      <p:sp>
        <p:nvSpPr>
          <p:cNvPr id="9"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9448" y="1913950"/>
            <a:ext cx="4204137" cy="1342754"/>
          </a:xfrm>
        </p:spPr>
        <p:txBody>
          <a:bodyPr>
            <a:normAutofit/>
          </a:bodyPr>
          <a:lstStyle/>
          <a:p>
            <a:pPr algn="ctr"/>
            <a:r>
              <a:rPr lang="en-US" sz="3600" b="1"/>
              <a:t>CLASSROOM PRACTICE</a:t>
            </a:r>
            <a:endParaRPr lang="en-US" sz="3600"/>
          </a:p>
        </p:txBody>
      </p:sp>
      <p:sp>
        <p:nvSpPr>
          <p:cNvPr id="3" name="Content Placeholder 2"/>
          <p:cNvSpPr>
            <a:spLocks noGrp="1"/>
          </p:cNvSpPr>
          <p:nvPr>
            <p:ph idx="1"/>
          </p:nvPr>
        </p:nvSpPr>
        <p:spPr>
          <a:xfrm>
            <a:off x="525516" y="3417573"/>
            <a:ext cx="4593021" cy="2619839"/>
          </a:xfrm>
        </p:spPr>
        <p:txBody>
          <a:bodyPr anchor="ctr">
            <a:normAutofit/>
          </a:bodyPr>
          <a:lstStyle/>
          <a:p>
            <a:pPr marL="0" indent="0">
              <a:buNone/>
            </a:pPr>
            <a:endParaRPr lang="en-US" sz="1800">
              <a:latin typeface="Agency FB" panose="020B0503020202020204" pitchFamily="34" charset="0"/>
            </a:endParaRPr>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p:txBody>
      </p:sp>
    </p:spTree>
    <p:extLst>
      <p:ext uri="{BB962C8B-B14F-4D97-AF65-F5344CB8AC3E}">
        <p14:creationId xmlns:p14="http://schemas.microsoft.com/office/powerpoint/2010/main" val="2480148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Users\kay\Desktop\CMPISE FALL 2014\digital content (1).jpg"/>
          <p:cNvPicPr>
            <a:picLocks noGrp="1"/>
          </p:cNvPicPr>
          <p:nvPr>
            <p:ph idx="1"/>
          </p:nvPr>
        </p:nvPicPr>
        <p:blipFill rotWithShape="1">
          <a:blip r:embed="rId2">
            <a:extLst>
              <a:ext uri="{28A0092B-C50C-407E-A947-70E740481C1C}">
                <a14:useLocalDpi xmlns:a14="http://schemas.microsoft.com/office/drawing/2010/main" val="0"/>
              </a:ext>
            </a:extLst>
          </a:blip>
          <a:srcRect l="-22700" t="26346" r="49918" b="2312"/>
          <a:stretch/>
        </p:blipFill>
        <p:spPr bwMode="auto">
          <a:xfrm>
            <a:off x="3200401" y="1236579"/>
            <a:ext cx="8129200" cy="5384354"/>
          </a:xfrm>
          <a:prstGeom prst="rect">
            <a:avLst/>
          </a:prstGeom>
          <a:noFill/>
          <a:extLst>
            <a:ext uri="{53640926-AAD7-44D8-BBD7-CCE9431645EC}">
              <a14:shadowObscured xmlns:a14="http://schemas.microsoft.com/office/drawing/2010/main"/>
            </a:ext>
          </a:extLst>
        </p:spPr>
      </p:pic>
      <p:sp>
        <p:nvSpPr>
          <p:cNvPr id="2" name="Title 1"/>
          <p:cNvSpPr>
            <a:spLocks noGrp="1"/>
          </p:cNvSpPr>
          <p:nvPr>
            <p:ph type="title"/>
          </p:nvPr>
        </p:nvSpPr>
        <p:spPr>
          <a:xfrm>
            <a:off x="-465221" y="176463"/>
            <a:ext cx="6705600" cy="545431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Autofit/>
          </a:bodyPr>
          <a:lstStyle/>
          <a:p>
            <a:pPr algn="ctr"/>
            <a:r>
              <a:rPr lang="en-US" sz="8000" b="1" kern="1200" dirty="0">
                <a:solidFill>
                  <a:schemeClr val="bg1"/>
                </a:solidFill>
                <a:latin typeface="Agency FB" panose="020B0503020202020204" pitchFamily="34" charset="0"/>
              </a:rPr>
              <a:t>MORE READING VIA                                     TECHNOLOGY</a:t>
            </a:r>
          </a:p>
        </p:txBody>
      </p:sp>
    </p:spTree>
    <p:extLst>
      <p:ext uri="{BB962C8B-B14F-4D97-AF65-F5344CB8AC3E}">
        <p14:creationId xmlns:p14="http://schemas.microsoft.com/office/powerpoint/2010/main" val="1295393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childrens books"/>
          <p:cNvPicPr/>
          <p:nvPr/>
        </p:nvPicPr>
        <p:blipFill rotWithShape="1">
          <a:blip r:embed="rId2">
            <a:extLst>
              <a:ext uri="{28A0092B-C50C-407E-A947-70E740481C1C}">
                <a14:useLocalDpi xmlns:a14="http://schemas.microsoft.com/office/drawing/2010/main" val="0"/>
              </a:ext>
            </a:extLst>
          </a:blip>
          <a:srcRect l="50817" t="4068" r="1636" b="10534"/>
          <a:stretch/>
        </p:blipFill>
        <p:spPr bwMode="auto">
          <a:xfrm>
            <a:off x="7577075" y="1820333"/>
            <a:ext cx="3292634" cy="4036181"/>
          </a:xfrm>
          <a:prstGeom prst="rect">
            <a:avLst/>
          </a:prstGeom>
          <a:noFill/>
          <a:extLst>
            <a:ext uri="{53640926-AAD7-44D8-BBD7-CCE9431645EC}">
              <a14:shadowObscured xmlns:a14="http://schemas.microsoft.com/office/drawing/2010/main"/>
            </a:ext>
          </a:extLst>
        </p:spPr>
      </p:pic>
      <p:sp>
        <p:nvSpPr>
          <p:cNvPr id="9" name="Freeform: Shape 8">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365125"/>
            <a:ext cx="5529943" cy="1325563"/>
          </a:xfrm>
        </p:spPr>
        <p:txBody>
          <a:bodyPr>
            <a:normAutofit/>
          </a:bodyPr>
          <a:lstStyle/>
          <a:p>
            <a:r>
              <a:rPr lang="en-US" b="1">
                <a:solidFill>
                  <a:schemeClr val="bg1"/>
                </a:solidFill>
              </a:rPr>
              <a:t>CLASSROOM PRACTICE</a:t>
            </a:r>
            <a:endParaRPr lang="en-US">
              <a:solidFill>
                <a:schemeClr val="bg1"/>
              </a:solidFill>
            </a:endParaRPr>
          </a:p>
        </p:txBody>
      </p:sp>
      <p:sp>
        <p:nvSpPr>
          <p:cNvPr id="3" name="Content Placeholder 2"/>
          <p:cNvSpPr>
            <a:spLocks noGrp="1"/>
          </p:cNvSpPr>
          <p:nvPr>
            <p:ph idx="1"/>
          </p:nvPr>
        </p:nvSpPr>
        <p:spPr>
          <a:xfrm>
            <a:off x="304801" y="1825625"/>
            <a:ext cx="4661568" cy="4812242"/>
          </a:xfrm>
        </p:spPr>
        <p:txBody>
          <a:bodyPr>
            <a:normAutofit fontScale="92500" lnSpcReduction="20000"/>
          </a:bodyPr>
          <a:lstStyle/>
          <a:p>
            <a:pPr marL="0" indent="0">
              <a:buNone/>
            </a:pPr>
            <a:r>
              <a:rPr lang="en-US" sz="8800" dirty="0">
                <a:solidFill>
                  <a:schemeClr val="bg1"/>
                </a:solidFill>
                <a:latin typeface="Agency FB" panose="020B0503020202020204" pitchFamily="34" charset="0"/>
              </a:rPr>
              <a:t>Independent Reading</a:t>
            </a:r>
          </a:p>
          <a:p>
            <a:pPr marL="0" indent="0">
              <a:buNone/>
            </a:pPr>
            <a:r>
              <a:rPr lang="en-US" sz="8800" dirty="0">
                <a:solidFill>
                  <a:schemeClr val="bg1"/>
                </a:solidFill>
                <a:latin typeface="Agency FB" panose="020B0503020202020204" pitchFamily="34" charset="0"/>
              </a:rPr>
              <a:t>Creates                </a:t>
            </a:r>
          </a:p>
          <a:p>
            <a:pPr marL="0" indent="0">
              <a:buNone/>
            </a:pPr>
            <a:r>
              <a:rPr lang="en-US" sz="8800" dirty="0">
                <a:solidFill>
                  <a:schemeClr val="bg1"/>
                </a:solidFill>
                <a:latin typeface="Agency FB" panose="020B0503020202020204" pitchFamily="34" charset="0"/>
              </a:rPr>
              <a:t>Strong</a:t>
            </a:r>
          </a:p>
          <a:p>
            <a:pPr marL="0" indent="0">
              <a:buNone/>
            </a:pPr>
            <a:r>
              <a:rPr lang="en-US" sz="8800" dirty="0">
                <a:solidFill>
                  <a:schemeClr val="bg1"/>
                </a:solidFill>
                <a:latin typeface="Agency FB" panose="020B0503020202020204" pitchFamily="34" charset="0"/>
              </a:rPr>
              <a:t>Readers</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531994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141" r="21837" b="1"/>
          <a:stretch/>
        </p:blipFill>
        <p:spPr>
          <a:xfrm>
            <a:off x="4639056" y="10"/>
            <a:ext cx="7552944" cy="6857990"/>
          </a:xfrm>
          <a:prstGeom prst="rect">
            <a:avLst/>
          </a:prstGeom>
          <a:effectLst/>
        </p:spPr>
      </p:pic>
      <p:sp>
        <p:nvSpPr>
          <p:cNvPr id="2" name="Title 1"/>
          <p:cNvSpPr>
            <a:spLocks noGrp="1"/>
          </p:cNvSpPr>
          <p:nvPr>
            <p:ph type="title"/>
          </p:nvPr>
        </p:nvSpPr>
        <p:spPr>
          <a:xfrm>
            <a:off x="0" y="629266"/>
            <a:ext cx="4639055" cy="5594553"/>
          </a:xfrm>
        </p:spPr>
        <p:txBody>
          <a:bodyPr>
            <a:normAutofit/>
          </a:bodyPr>
          <a:lstStyle/>
          <a:p>
            <a:r>
              <a:rPr lang="en-US" sz="8000" b="1" dirty="0">
                <a:latin typeface="Agency FB" panose="020B0503020202020204" pitchFamily="34" charset="0"/>
              </a:rPr>
              <a:t>CLASSROOM   </a:t>
            </a:r>
            <a:br>
              <a:rPr lang="en-US" sz="8000" b="1" dirty="0">
                <a:latin typeface="Agency FB" panose="020B0503020202020204" pitchFamily="34" charset="0"/>
              </a:rPr>
            </a:br>
            <a:r>
              <a:rPr lang="en-US" sz="8000" b="1" dirty="0">
                <a:latin typeface="Agency FB" panose="020B0503020202020204" pitchFamily="34" charset="0"/>
              </a:rPr>
              <a:t>  PRACTICE</a:t>
            </a:r>
            <a:endParaRPr lang="en-US" sz="8000" dirty="0">
              <a:latin typeface="Agency FB" panose="020B0503020202020204" pitchFamily="34" charset="0"/>
            </a:endParaRPr>
          </a:p>
        </p:txBody>
      </p:sp>
      <p:sp>
        <p:nvSpPr>
          <p:cNvPr id="3" name="Content Placeholder 2"/>
          <p:cNvSpPr>
            <a:spLocks noGrp="1"/>
          </p:cNvSpPr>
          <p:nvPr>
            <p:ph idx="1"/>
          </p:nvPr>
        </p:nvSpPr>
        <p:spPr>
          <a:xfrm>
            <a:off x="648931" y="2438400"/>
            <a:ext cx="3651466" cy="3785419"/>
          </a:xfrm>
        </p:spPr>
        <p:txBody>
          <a:bodyPr>
            <a:normAutofit/>
          </a:bodyPr>
          <a:lstStyle/>
          <a:p>
            <a:pPr marL="0" indent="0">
              <a:buNone/>
            </a:pPr>
            <a:endParaRPr lang="en-US" sz="1800"/>
          </a:p>
          <a:p>
            <a:pPr marL="0" indent="0">
              <a:buNone/>
            </a:pPr>
            <a:endParaRPr lang="en-US" sz="1800"/>
          </a:p>
          <a:p>
            <a:pPr marL="0" indent="0">
              <a:buNone/>
            </a:pPr>
            <a:endParaRPr lang="en-US" sz="1800"/>
          </a:p>
        </p:txBody>
      </p:sp>
    </p:spTree>
    <p:extLst>
      <p:ext uri="{BB962C8B-B14F-4D97-AF65-F5344CB8AC3E}">
        <p14:creationId xmlns:p14="http://schemas.microsoft.com/office/powerpoint/2010/main" val="2967209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0"/>
            <a:ext cx="11241505" cy="936433"/>
          </a:xfrm>
        </p:spPr>
        <p:txBody>
          <a:bodyPr>
            <a:normAutofit/>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838200" y="1266496"/>
            <a:ext cx="10515600" cy="5556853"/>
          </a:xfrm>
        </p:spPr>
        <p:txBody>
          <a:bodyPr>
            <a:normAutofit/>
          </a:bodyPr>
          <a:lstStyle/>
          <a:p>
            <a:pPr marL="0" indent="0" algn="ctr">
              <a:buNone/>
            </a:pPr>
            <a:endParaRPr lang="en-US" sz="9600" dirty="0"/>
          </a:p>
          <a:p>
            <a:pPr marL="0" indent="0" algn="ctr">
              <a:buNone/>
            </a:pPr>
            <a:endParaRPr lang="en-US" sz="9600" dirty="0"/>
          </a:p>
          <a:p>
            <a:pPr marL="0" indent="0" algn="ctr">
              <a:buNone/>
            </a:pPr>
            <a:endParaRPr lang="en-US" sz="9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065" y="936433"/>
            <a:ext cx="8698735" cy="5607585"/>
          </a:xfrm>
          <a:prstGeom prst="rect">
            <a:avLst/>
          </a:prstGeom>
        </p:spPr>
      </p:pic>
    </p:spTree>
    <p:extLst>
      <p:ext uri="{BB962C8B-B14F-4D97-AF65-F5344CB8AC3E}">
        <p14:creationId xmlns:p14="http://schemas.microsoft.com/office/powerpoint/2010/main" val="565565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13A8-B24B-47E7-BAEA-F83A6D4D941A}"/>
              </a:ext>
            </a:extLst>
          </p:cNvPr>
          <p:cNvSpPr>
            <a:spLocks noGrp="1"/>
          </p:cNvSpPr>
          <p:nvPr>
            <p:ph type="title"/>
          </p:nvPr>
        </p:nvSpPr>
        <p:spPr>
          <a:xfrm>
            <a:off x="838200" y="365125"/>
            <a:ext cx="10515600" cy="1325563"/>
          </a:xfrm>
        </p:spPr>
        <p:txBody>
          <a:bodyPr>
            <a:normAutofit/>
          </a:bodyPr>
          <a:lstStyle/>
          <a:p>
            <a:r>
              <a:rPr lang="en-US" sz="7200" b="1" dirty="0">
                <a:solidFill>
                  <a:srgbClr val="C00000"/>
                </a:solidFill>
                <a:latin typeface="Agency FB" panose="020B0503020202020204" pitchFamily="34" charset="0"/>
              </a:rPr>
              <a:t>Develop Strong Writing through</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169013582"/>
              </p:ext>
            </p:extLst>
          </p:nvPr>
        </p:nvGraphicFramePr>
        <p:xfrm>
          <a:off x="838200" y="21143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999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502442" y="0"/>
            <a:ext cx="6689558" cy="7860632"/>
          </a:xfrm>
        </p:spPr>
        <p:txBody>
          <a:bodyPr anchor="ctr">
            <a:normAutofit fontScale="92500" lnSpcReduction="10000"/>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Use Writing Process:</a:t>
            </a:r>
          </a:p>
          <a:p>
            <a:pPr marL="0" indent="0">
              <a:buNone/>
            </a:pPr>
            <a:r>
              <a:rPr lang="en-US" sz="8000" dirty="0">
                <a:solidFill>
                  <a:schemeClr val="bg1"/>
                </a:solidFill>
                <a:latin typeface="Agency FB" panose="020B0503020202020204" pitchFamily="34" charset="0"/>
              </a:rPr>
              <a:t>     Drafting, </a:t>
            </a:r>
          </a:p>
          <a:p>
            <a:pPr marL="0" indent="0">
              <a:buNone/>
            </a:pPr>
            <a:r>
              <a:rPr lang="en-US" sz="8000" dirty="0">
                <a:solidFill>
                  <a:schemeClr val="bg1"/>
                </a:solidFill>
                <a:latin typeface="Agency FB" panose="020B0503020202020204" pitchFamily="34" charset="0"/>
              </a:rPr>
              <a:t>          Peer Edit,</a:t>
            </a:r>
          </a:p>
          <a:p>
            <a:pPr marL="0" indent="0">
              <a:buNone/>
            </a:pPr>
            <a:r>
              <a:rPr lang="en-US" sz="8000" dirty="0">
                <a:solidFill>
                  <a:schemeClr val="bg1"/>
                </a:solidFill>
                <a:latin typeface="Agency FB" panose="020B0503020202020204" pitchFamily="34" charset="0"/>
              </a:rPr>
              <a:t>            Conferencing,    </a:t>
            </a:r>
          </a:p>
          <a:p>
            <a:pPr marL="0" indent="0">
              <a:buNone/>
            </a:pPr>
            <a:r>
              <a:rPr lang="en-US" sz="8000" dirty="0">
                <a:solidFill>
                  <a:schemeClr val="bg1"/>
                </a:solidFill>
                <a:latin typeface="Agency FB" panose="020B0503020202020204" pitchFamily="34" charset="0"/>
              </a:rPr>
              <a:t>               Revision, </a:t>
            </a:r>
          </a:p>
          <a:p>
            <a:pPr marL="0" indent="0">
              <a:buNone/>
            </a:pPr>
            <a:r>
              <a:rPr lang="en-US" sz="8000" dirty="0">
                <a:solidFill>
                  <a:schemeClr val="bg1"/>
                </a:solidFill>
                <a:latin typeface="Agency FB" panose="020B0503020202020204" pitchFamily="34" charset="0"/>
              </a:rPr>
              <a:t>                    Final Edit</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81335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 y="223235"/>
            <a:ext cx="10515600" cy="396875"/>
          </a:xfrm>
        </p:spPr>
        <p:txBody>
          <a:bodyPr>
            <a:normAutofit fontScale="90000"/>
          </a:bodyPr>
          <a:lstStyle/>
          <a:p>
            <a:r>
              <a:rPr lang="en-US" b="1" dirty="0">
                <a:solidFill>
                  <a:srgbClr val="C00000"/>
                </a:solidFill>
              </a:rPr>
              <a:t>CLASSROOM PRACTICE     WRITING TOGETHER</a:t>
            </a:r>
            <a:endParaRPr lang="en-US" dirty="0"/>
          </a:p>
        </p:txBody>
      </p:sp>
      <p:sp>
        <p:nvSpPr>
          <p:cNvPr id="3" name="Content Placeholder 2"/>
          <p:cNvSpPr>
            <a:spLocks noGrp="1"/>
          </p:cNvSpPr>
          <p:nvPr>
            <p:ph idx="1"/>
          </p:nvPr>
        </p:nvSpPr>
        <p:spPr>
          <a:xfrm>
            <a:off x="838200" y="620110"/>
            <a:ext cx="10515600" cy="5556853"/>
          </a:xfrm>
        </p:spPr>
        <p:txBody>
          <a:bodyPr>
            <a:normAutofit/>
          </a:bodyPr>
          <a:lstStyle/>
          <a:p>
            <a:pPr marL="0" indent="0" algn="ctr">
              <a:buNone/>
            </a:pPr>
            <a:endParaRPr lang="en-US" sz="9600" dirty="0">
              <a:latin typeface="Agency FB" panose="020B0503020202020204" pitchFamily="34" charset="0"/>
            </a:endParaRP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pic>
        <p:nvPicPr>
          <p:cNvPr id="4" name="Picture 3" descr="ANd9GcQ8DeF0-fwcnXoOKwysAFHPp5PX864tUOJ9EhvU4t1QsMecnvPtE34ciRkg"/>
          <p:cNvPicPr/>
          <p:nvPr/>
        </p:nvPicPr>
        <p:blipFill>
          <a:blip r:embed="rId2">
            <a:extLst>
              <a:ext uri="{28A0092B-C50C-407E-A947-70E740481C1C}">
                <a14:useLocalDpi xmlns:a14="http://schemas.microsoft.com/office/drawing/2010/main" val="0"/>
              </a:ext>
            </a:extLst>
          </a:blip>
          <a:srcRect/>
          <a:stretch>
            <a:fillRect/>
          </a:stretch>
        </p:blipFill>
        <p:spPr bwMode="auto">
          <a:xfrm>
            <a:off x="1881352" y="1016985"/>
            <a:ext cx="9028386" cy="5919844"/>
          </a:xfrm>
          <a:prstGeom prst="rect">
            <a:avLst/>
          </a:prstGeom>
          <a:noFill/>
          <a:ln>
            <a:noFill/>
          </a:ln>
          <a:extLst/>
        </p:spPr>
      </p:pic>
    </p:spTree>
    <p:extLst>
      <p:ext uri="{BB962C8B-B14F-4D97-AF65-F5344CB8AC3E}">
        <p14:creationId xmlns:p14="http://schemas.microsoft.com/office/powerpoint/2010/main" val="136742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4589" y="2745736"/>
            <a:ext cx="4946093" cy="2387738"/>
          </a:xfrm>
          <a:solidFill>
            <a:schemeClr val="bg1">
              <a:alpha val="50000"/>
            </a:schemeClr>
          </a:solidFill>
          <a:ln w="25400" cap="sq">
            <a:solidFill>
              <a:schemeClr val="tx1"/>
            </a:solidFill>
            <a:miter lim="800000"/>
          </a:ln>
        </p:spPr>
        <p:txBody>
          <a:bodyPr>
            <a:normAutofit/>
          </a:bodyPr>
          <a:lstStyle/>
          <a:p>
            <a:pPr algn="ctr"/>
            <a:r>
              <a:rPr lang="en-US" sz="6600" b="1" dirty="0">
                <a:solidFill>
                  <a:srgbClr val="C00000"/>
                </a:solidFill>
                <a:latin typeface="Agency FB" panose="020B0503020202020204" pitchFamily="34" charset="0"/>
              </a:rPr>
              <a:t>CLASSROOM </a:t>
            </a:r>
            <a:br>
              <a:rPr lang="en-US" sz="6600" b="1" dirty="0">
                <a:solidFill>
                  <a:srgbClr val="C00000"/>
                </a:solidFill>
                <a:latin typeface="Agency FB" panose="020B0503020202020204" pitchFamily="34" charset="0"/>
              </a:rPr>
            </a:br>
            <a:r>
              <a:rPr lang="en-US" sz="6600" b="1" dirty="0">
                <a:solidFill>
                  <a:srgbClr val="C00000"/>
                </a:solidFill>
                <a:latin typeface="Agency FB" panose="020B0503020202020204" pitchFamily="34" charset="0"/>
              </a:rPr>
              <a:t>PRACTICE</a:t>
            </a:r>
            <a:endParaRPr lang="en-US" sz="6600" dirty="0">
              <a:solidFill>
                <a:srgbClr val="C00000"/>
              </a:solidFill>
              <a:latin typeface="Agency FB" panose="020B0503020202020204" pitchFamily="34" charset="0"/>
            </a:endParaRPr>
          </a:p>
        </p:txBody>
      </p:sp>
      <p:sp>
        <p:nvSpPr>
          <p:cNvPr id="3" name="Content Placeholder 2"/>
          <p:cNvSpPr>
            <a:spLocks noGrp="1"/>
          </p:cNvSpPr>
          <p:nvPr>
            <p:ph idx="1"/>
          </p:nvPr>
        </p:nvSpPr>
        <p:spPr>
          <a:xfrm>
            <a:off x="5502443" y="189571"/>
            <a:ext cx="6833936" cy="7381661"/>
          </a:xfrm>
        </p:spPr>
        <p:txBody>
          <a:bodyPr anchor="ctr">
            <a:normAutofit/>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Peer Editing</a:t>
            </a:r>
          </a:p>
          <a:p>
            <a:pPr marL="0" indent="0">
              <a:buNone/>
            </a:pPr>
            <a:r>
              <a:rPr lang="en-US" sz="8000" dirty="0">
                <a:solidFill>
                  <a:schemeClr val="bg1"/>
                </a:solidFill>
                <a:latin typeface="Agency FB" panose="020B0503020202020204" pitchFamily="34" charset="0"/>
              </a:rPr>
              <a:t>Provides student</a:t>
            </a:r>
          </a:p>
          <a:p>
            <a:pPr marL="0" indent="0">
              <a:buNone/>
            </a:pPr>
            <a:r>
              <a:rPr lang="en-US" sz="8000" dirty="0">
                <a:solidFill>
                  <a:schemeClr val="bg1"/>
                </a:solidFill>
                <a:latin typeface="Agency FB" panose="020B0503020202020204" pitchFamily="34" charset="0"/>
              </a:rPr>
              <a:t>   Metacognition</a:t>
            </a:r>
          </a:p>
          <a:p>
            <a:pPr marL="0" indent="0">
              <a:buNone/>
            </a:pPr>
            <a:r>
              <a:rPr lang="en-US" sz="8000" dirty="0">
                <a:solidFill>
                  <a:schemeClr val="bg1"/>
                </a:solidFill>
                <a:latin typeface="Agency FB" panose="020B0503020202020204" pitchFamily="34" charset="0"/>
              </a:rPr>
              <a:t>Learning about </a:t>
            </a:r>
          </a:p>
          <a:p>
            <a:pPr marL="0" indent="0">
              <a:buNone/>
            </a:pPr>
            <a:r>
              <a:rPr lang="en-US" sz="8000" dirty="0">
                <a:solidFill>
                  <a:schemeClr val="bg1"/>
                </a:solidFill>
                <a:latin typeface="Agency FB" panose="020B0503020202020204" pitchFamily="34" charset="0"/>
              </a:rPr>
              <a:t>              Learning</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4580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04F7-0FB5-41AB-B14D-CAB2D890EBFE}"/>
              </a:ext>
            </a:extLst>
          </p:cNvPr>
          <p:cNvSpPr>
            <a:spLocks noGrp="1"/>
          </p:cNvSpPr>
          <p:nvPr>
            <p:ph type="title"/>
          </p:nvPr>
        </p:nvSpPr>
        <p:spPr>
          <a:xfrm>
            <a:off x="831850" y="490195"/>
            <a:ext cx="10515600" cy="1131216"/>
          </a:xfrm>
        </p:spPr>
        <p:txBody>
          <a:bodyPr/>
          <a:lstStyle/>
          <a:p>
            <a:r>
              <a:rPr lang="en-US" dirty="0"/>
              <a:t>COLLABORATE ON WRITING</a:t>
            </a:r>
          </a:p>
        </p:txBody>
      </p:sp>
      <p:sp>
        <p:nvSpPr>
          <p:cNvPr id="3" name="Text Placeholder 2">
            <a:extLst>
              <a:ext uri="{FF2B5EF4-FFF2-40B4-BE49-F238E27FC236}">
                <a16:creationId xmlns:a16="http://schemas.microsoft.com/office/drawing/2014/main" id="{027E8570-BAC1-4798-BD69-A9DDB468D0BD}"/>
              </a:ext>
            </a:extLst>
          </p:cNvPr>
          <p:cNvSpPr>
            <a:spLocks noGrp="1"/>
          </p:cNvSpPr>
          <p:nvPr>
            <p:ph type="body" idx="1"/>
          </p:nvPr>
        </p:nvSpPr>
        <p:spPr>
          <a:xfrm flipV="1">
            <a:off x="831850" y="6089650"/>
            <a:ext cx="10515600" cy="330004"/>
          </a:xfrm>
        </p:spPr>
        <p:txBody>
          <a:bodyPr>
            <a:normAutofit fontScale="92500" lnSpcReduction="20000"/>
          </a:bodyPr>
          <a:lstStyle/>
          <a:p>
            <a:endParaRPr lang="en-US" dirty="0"/>
          </a:p>
        </p:txBody>
      </p:sp>
      <p:pic>
        <p:nvPicPr>
          <p:cNvPr id="4" name="Picture 3" descr="ANd9GcSNkRT23Z1FcW4G-A0b3xVvk5V6sy7JspCiOE8DVPNSHRhHZ7i2tsb75ZM0">
            <a:extLst>
              <a:ext uri="{FF2B5EF4-FFF2-40B4-BE49-F238E27FC236}">
                <a16:creationId xmlns:a16="http://schemas.microsoft.com/office/drawing/2014/main" id="{E700396B-991D-427E-8945-BAB8EE78EF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4160" y="1621411"/>
            <a:ext cx="9669517" cy="5544206"/>
          </a:xfrm>
          <a:prstGeom prst="rect">
            <a:avLst/>
          </a:prstGeom>
          <a:noFill/>
          <a:ln>
            <a:noFill/>
          </a:ln>
          <a:extLst/>
        </p:spPr>
      </p:pic>
    </p:spTree>
    <p:extLst>
      <p:ext uri="{BB962C8B-B14F-4D97-AF65-F5344CB8AC3E}">
        <p14:creationId xmlns:p14="http://schemas.microsoft.com/office/powerpoint/2010/main" val="391654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42257" y="4525347"/>
            <a:ext cx="6939722" cy="1737360"/>
          </a:xfrm>
        </p:spPr>
        <p:txBody>
          <a:bodyPr anchor="ctr">
            <a:normAutofit fontScale="90000"/>
          </a:bodyPr>
          <a:lstStyle/>
          <a:p>
            <a:pPr algn="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endParaRPr lang="en-US" sz="1500" dirty="0"/>
          </a:p>
        </p:txBody>
      </p:sp>
      <p:sp>
        <p:nvSpPr>
          <p:cNvPr id="3" name="Subtitle 2"/>
          <p:cNvSpPr>
            <a:spLocks noGrp="1"/>
          </p:cNvSpPr>
          <p:nvPr>
            <p:ph type="subTitle" idx="1"/>
          </p:nvPr>
        </p:nvSpPr>
        <p:spPr>
          <a:xfrm>
            <a:off x="1138989" y="4525347"/>
            <a:ext cx="10892590" cy="1437561"/>
          </a:xfrm>
        </p:spPr>
        <p:txBody>
          <a:bodyPr anchor="ctr">
            <a:noAutofit/>
          </a:bodyPr>
          <a:lstStyle/>
          <a:p>
            <a:pPr algn="l"/>
            <a:r>
              <a:rPr lang="en-US" sz="6600" dirty="0">
                <a:latin typeface="Agency FB" panose="020B0503020202020204" pitchFamily="34" charset="0"/>
              </a:rPr>
              <a:t>K – 2 Focus:</a:t>
            </a:r>
          </a:p>
          <a:p>
            <a:pPr algn="l"/>
            <a:r>
              <a:rPr lang="en-US" sz="6600" dirty="0">
                <a:latin typeface="Agency FB" panose="020B0503020202020204" pitchFamily="34" charset="0"/>
              </a:rPr>
              <a:t>Help each child develop Basic   </a:t>
            </a:r>
          </a:p>
          <a:p>
            <a:pPr algn="l"/>
            <a:r>
              <a:rPr lang="en-US" sz="6600" dirty="0">
                <a:latin typeface="Agency FB" panose="020B0503020202020204" pitchFamily="34" charset="0"/>
              </a:rPr>
              <a:t>     </a:t>
            </a:r>
            <a:r>
              <a:rPr lang="en-US" sz="8800" dirty="0">
                <a:latin typeface="Agency FB" panose="020B0503020202020204" pitchFamily="34" charset="0"/>
              </a:rPr>
              <a:t>Reading Comprehension</a:t>
            </a:r>
          </a:p>
        </p:txBody>
      </p:sp>
    </p:spTree>
    <p:extLst>
      <p:ext uri="{BB962C8B-B14F-4D97-AF65-F5344CB8AC3E}">
        <p14:creationId xmlns:p14="http://schemas.microsoft.com/office/powerpoint/2010/main" val="2719619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838200" y="620110"/>
            <a:ext cx="10515600" cy="6237890"/>
          </a:xfrm>
        </p:spPr>
        <p:txBody>
          <a:bodyPr>
            <a:normAutofit fontScale="92500" lnSpcReduction="10000"/>
          </a:bodyPr>
          <a:lstStyle/>
          <a:p>
            <a:pPr marL="0" indent="0">
              <a:buNone/>
            </a:pPr>
            <a:r>
              <a:rPr lang="en-US" sz="9600" dirty="0">
                <a:latin typeface="Agency FB" panose="020B0503020202020204" pitchFamily="34" charset="0"/>
              </a:rPr>
              <a:t>Peer Editing:</a:t>
            </a:r>
          </a:p>
          <a:p>
            <a:pPr marL="0" indent="0" algn="ctr">
              <a:buNone/>
            </a:pPr>
            <a:r>
              <a:rPr lang="en-US" sz="9600" dirty="0">
                <a:latin typeface="Agency FB" panose="020B0503020202020204" pitchFamily="34" charset="0"/>
              </a:rPr>
              <a:t>How to:</a:t>
            </a:r>
          </a:p>
          <a:p>
            <a:pPr marL="0" indent="0" algn="ctr">
              <a:buNone/>
            </a:pPr>
            <a:r>
              <a:rPr lang="en-US" sz="9600" dirty="0">
                <a:latin typeface="Agency FB" panose="020B0503020202020204" pitchFamily="34" charset="0"/>
              </a:rPr>
              <a:t>Structure Peer Editing</a:t>
            </a:r>
          </a:p>
          <a:p>
            <a:pPr marL="0" indent="0" algn="ctr">
              <a:buNone/>
            </a:pPr>
            <a:r>
              <a:rPr lang="en-US" sz="9600" dirty="0">
                <a:latin typeface="Agency FB" panose="020B0503020202020204" pitchFamily="34" charset="0"/>
              </a:rPr>
              <a:t>Calculated Partners</a:t>
            </a:r>
          </a:p>
          <a:p>
            <a:pPr marL="0" indent="0" algn="ctr">
              <a:buNone/>
            </a:pPr>
            <a:r>
              <a:rPr lang="en-US" sz="9600" dirty="0">
                <a:latin typeface="Agency FB" panose="020B0503020202020204" pitchFamily="34" charset="0"/>
              </a:rPr>
              <a:t>Baby Steps Practice</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3950421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419492" y="-2"/>
            <a:ext cx="6772507" cy="7351061"/>
          </a:xfrm>
        </p:spPr>
        <p:txBody>
          <a:bodyPr anchor="ctr">
            <a:normAutofit fontScale="92500"/>
          </a:bodyPr>
          <a:lstStyle/>
          <a:p>
            <a:pPr marL="0" indent="0">
              <a:buNone/>
            </a:pPr>
            <a:endParaRPr lang="en-US" sz="2400" dirty="0">
              <a:solidFill>
                <a:schemeClr val="bg1"/>
              </a:solidFill>
              <a:latin typeface="Agency FB" panose="020B0503020202020204" pitchFamily="34" charset="0"/>
            </a:endParaRPr>
          </a:p>
          <a:p>
            <a:pPr marL="0" indent="0">
              <a:buNone/>
            </a:pPr>
            <a:endParaRPr lang="en-US" sz="2400" dirty="0">
              <a:solidFill>
                <a:schemeClr val="bg1"/>
              </a:solidFill>
              <a:latin typeface="Agency FB" panose="020B0503020202020204" pitchFamily="34" charset="0"/>
            </a:endParaRPr>
          </a:p>
          <a:p>
            <a:pPr marL="0" indent="0">
              <a:buNone/>
            </a:pPr>
            <a:r>
              <a:rPr lang="en-US" sz="7100" dirty="0">
                <a:solidFill>
                  <a:schemeClr val="bg1"/>
                </a:solidFill>
                <a:latin typeface="Agency FB" panose="020B0503020202020204" pitchFamily="34" charset="0"/>
              </a:rPr>
              <a:t>Peer Editing Benefits:</a:t>
            </a:r>
          </a:p>
          <a:p>
            <a:pPr marL="0" indent="0">
              <a:buNone/>
            </a:pPr>
            <a:r>
              <a:rPr lang="en-US" sz="7100" dirty="0">
                <a:solidFill>
                  <a:schemeClr val="bg1"/>
                </a:solidFill>
                <a:latin typeface="Agency FB" panose="020B0503020202020204" pitchFamily="34" charset="0"/>
              </a:rPr>
              <a:t>          win-win-win</a:t>
            </a:r>
          </a:p>
          <a:p>
            <a:pPr marL="0" indent="0">
              <a:buNone/>
            </a:pPr>
            <a:r>
              <a:rPr lang="en-US" sz="7100" dirty="0">
                <a:solidFill>
                  <a:schemeClr val="bg1"/>
                </a:solidFill>
                <a:latin typeface="Agency FB" panose="020B0503020202020204" pitchFamily="34" charset="0"/>
              </a:rPr>
              <a:t>Each Writer  gets    </a:t>
            </a:r>
          </a:p>
          <a:p>
            <a:pPr marL="0" indent="0">
              <a:buNone/>
            </a:pPr>
            <a:r>
              <a:rPr lang="en-US" sz="7100" dirty="0">
                <a:solidFill>
                  <a:schemeClr val="bg1"/>
                </a:solidFill>
                <a:latin typeface="Agency FB" panose="020B0503020202020204" pitchFamily="34" charset="0"/>
              </a:rPr>
              <a:t>             Instant Feedback</a:t>
            </a:r>
          </a:p>
          <a:p>
            <a:pPr marL="0" indent="0">
              <a:buNone/>
            </a:pPr>
            <a:r>
              <a:rPr lang="en-US" sz="7100" dirty="0">
                <a:solidFill>
                  <a:schemeClr val="bg1"/>
                </a:solidFill>
                <a:latin typeface="Agency FB" panose="020B0503020202020204" pitchFamily="34" charset="0"/>
              </a:rPr>
              <a:t>Peer Editor learn skills</a:t>
            </a:r>
          </a:p>
          <a:p>
            <a:pPr marL="0" indent="0">
              <a:buNone/>
            </a:pPr>
            <a:r>
              <a:rPr lang="en-US" sz="7100" dirty="0">
                <a:solidFill>
                  <a:schemeClr val="bg1"/>
                </a:solidFill>
                <a:latin typeface="Agency FB" panose="020B0503020202020204" pitchFamily="34" charset="0"/>
              </a:rPr>
              <a:t>Teacher Burden Lifted</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293430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596128" y="146304"/>
            <a:ext cx="6931152" cy="6711696"/>
          </a:xfrm>
        </p:spPr>
        <p:txBody>
          <a:bodyPr anchor="ctr">
            <a:normAutofit lnSpcReduction="10000"/>
          </a:bodyPr>
          <a:lstStyle/>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Peer Editing:</a:t>
            </a:r>
          </a:p>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Scaffold peer editing</a:t>
            </a:r>
          </a:p>
          <a:p>
            <a:pPr marL="0" indent="0">
              <a:buNone/>
            </a:pPr>
            <a:r>
              <a:rPr lang="en-US" sz="6600" dirty="0">
                <a:solidFill>
                  <a:schemeClr val="bg1"/>
                </a:solidFill>
                <a:latin typeface="Agency FB" panose="020B0503020202020204" pitchFamily="34" charset="0"/>
              </a:rPr>
              <a:t>     Start small</a:t>
            </a:r>
          </a:p>
          <a:p>
            <a:pPr marL="0" indent="0">
              <a:buNone/>
            </a:pPr>
            <a:r>
              <a:rPr lang="en-US" sz="6600" dirty="0">
                <a:solidFill>
                  <a:schemeClr val="bg1"/>
                </a:solidFill>
                <a:latin typeface="Agency FB" panose="020B0503020202020204" pitchFamily="34" charset="0"/>
              </a:rPr>
              <a:t>      A Bank of Comments</a:t>
            </a:r>
          </a:p>
          <a:p>
            <a:pPr marL="0" indent="0">
              <a:buNone/>
            </a:pPr>
            <a:r>
              <a:rPr lang="en-US" sz="6600" dirty="0">
                <a:solidFill>
                  <a:schemeClr val="bg1"/>
                </a:solidFill>
                <a:latin typeface="Agency FB" panose="020B0503020202020204" pitchFamily="34" charset="0"/>
              </a:rPr>
              <a:t>          or Two Comments</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705712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6049182" y="802638"/>
            <a:ext cx="5408696" cy="6055362"/>
          </a:xfrm>
        </p:spPr>
        <p:txBody>
          <a:bodyPr anchor="ctr">
            <a:normAutofit fontScale="92500"/>
          </a:bodyPr>
          <a:lstStyle/>
          <a:p>
            <a:pPr marL="0" indent="0">
              <a:buNone/>
            </a:pPr>
            <a:r>
              <a:rPr lang="en-US" sz="8000" dirty="0">
                <a:solidFill>
                  <a:schemeClr val="bg1"/>
                </a:solidFill>
                <a:latin typeface="Agency FB" panose="020B0503020202020204" pitchFamily="34" charset="0"/>
              </a:rPr>
              <a:t>Peer Editing:</a:t>
            </a:r>
          </a:p>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Students Learn</a:t>
            </a:r>
          </a:p>
          <a:p>
            <a:pPr marL="0" indent="0">
              <a:buNone/>
            </a:pPr>
            <a:r>
              <a:rPr lang="en-US" sz="8000" dirty="0">
                <a:solidFill>
                  <a:schemeClr val="bg1"/>
                </a:solidFill>
                <a:latin typeface="Agency FB" panose="020B0503020202020204" pitchFamily="34" charset="0"/>
              </a:rPr>
              <a:t>When they are</a:t>
            </a:r>
          </a:p>
          <a:p>
            <a:pPr marL="0" indent="0">
              <a:buNone/>
            </a:pPr>
            <a:r>
              <a:rPr lang="en-US" sz="8000" dirty="0">
                <a:solidFill>
                  <a:schemeClr val="bg1"/>
                </a:solidFill>
                <a:latin typeface="Agency FB" panose="020B0503020202020204" pitchFamily="34" charset="0"/>
              </a:rPr>
              <a:t>Actively Engaged</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858305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518484" y="164592"/>
            <a:ext cx="7234990" cy="6821424"/>
          </a:xfrm>
        </p:spPr>
        <p:txBody>
          <a:bodyPr anchor="ctr">
            <a:normAutofit lnSpcReduction="10000"/>
          </a:bodyPr>
          <a:lstStyle/>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Peer Editing:</a:t>
            </a:r>
          </a:p>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Teacher Individual</a:t>
            </a:r>
          </a:p>
          <a:p>
            <a:pPr marL="0" indent="0">
              <a:buNone/>
            </a:pPr>
            <a:r>
              <a:rPr lang="en-US" sz="6600" dirty="0">
                <a:solidFill>
                  <a:schemeClr val="bg1"/>
                </a:solidFill>
                <a:latin typeface="Agency FB" panose="020B0503020202020204" pitchFamily="34" charset="0"/>
              </a:rPr>
              <a:t>Conferencing helps,   </a:t>
            </a:r>
          </a:p>
          <a:p>
            <a:pPr marL="0" indent="0">
              <a:buNone/>
            </a:pPr>
            <a:r>
              <a:rPr lang="en-US" sz="6600" dirty="0">
                <a:solidFill>
                  <a:schemeClr val="bg1"/>
                </a:solidFill>
                <a:latin typeface="Agency FB" panose="020B0503020202020204" pitchFamily="34" charset="0"/>
              </a:rPr>
              <a:t>Students benefit as      </a:t>
            </a:r>
          </a:p>
          <a:p>
            <a:pPr marL="0" indent="0">
              <a:buNone/>
            </a:pPr>
            <a:r>
              <a:rPr lang="en-US" sz="6600" dirty="0">
                <a:solidFill>
                  <a:schemeClr val="bg1"/>
                </a:solidFill>
                <a:latin typeface="Agency FB" panose="020B0503020202020204" pitchFamily="34" charset="0"/>
              </a:rPr>
              <a:t>                reviewers too!</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972049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D3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Nd9GcSNkRT23Z1FcW4G-A0b3xVvk5V6sy7JspCiOE8DVPNSHRhHZ7i2tsb75ZM0">
            <a:extLst>
              <a:ext uri="{FF2B5EF4-FFF2-40B4-BE49-F238E27FC236}">
                <a16:creationId xmlns:a16="http://schemas.microsoft.com/office/drawing/2014/main" id="{BFFB600E-ABC6-4E5F-A5B1-7E37607E0F37}"/>
              </a:ext>
            </a:extLst>
          </p:cNvPr>
          <p:cNvPicPr/>
          <p:nvPr/>
        </p:nvPicPr>
        <p:blipFill rotWithShape="1">
          <a:blip r:embed="rId2">
            <a:extLst>
              <a:ext uri="{28A0092B-C50C-407E-A947-70E740481C1C}">
                <a14:useLocalDpi xmlns:a14="http://schemas.microsoft.com/office/drawing/2010/main" val="0"/>
              </a:ext>
            </a:extLst>
          </a:blip>
          <a:srcRect l="12459" r="5027"/>
          <a:stretch/>
        </p:blipFill>
        <p:spPr bwMode="auto">
          <a:xfrm>
            <a:off x="6545179" y="803705"/>
            <a:ext cx="5459470" cy="4402922"/>
          </a:xfrm>
          <a:prstGeom prst="rect">
            <a:avLst/>
          </a:prstGeom>
          <a:noFill/>
          <a:extLst/>
        </p:spPr>
      </p:pic>
      <p:sp>
        <p:nvSpPr>
          <p:cNvPr id="2" name="Title 1">
            <a:extLst>
              <a:ext uri="{FF2B5EF4-FFF2-40B4-BE49-F238E27FC236}">
                <a16:creationId xmlns:a16="http://schemas.microsoft.com/office/drawing/2014/main" id="{1433D0B7-4671-4CF3-AC73-01DE9671D19A}"/>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400" kern="1200">
                <a:solidFill>
                  <a:srgbClr val="FFFFFF"/>
                </a:solidFill>
                <a:latin typeface="+mj-lt"/>
                <a:ea typeface="+mj-ea"/>
                <a:cs typeface="+mj-cs"/>
              </a:rPr>
              <a:t>WRITING</a:t>
            </a:r>
            <a:br>
              <a:rPr lang="en-US" sz="5400" kern="1200">
                <a:solidFill>
                  <a:srgbClr val="FFFFFF"/>
                </a:solidFill>
                <a:latin typeface="+mj-lt"/>
                <a:ea typeface="+mj-ea"/>
                <a:cs typeface="+mj-cs"/>
              </a:rPr>
            </a:br>
            <a:r>
              <a:rPr lang="en-US" sz="5400" kern="1200">
                <a:solidFill>
                  <a:srgbClr val="FFFFFF"/>
                </a:solidFill>
                <a:latin typeface="+mj-lt"/>
                <a:ea typeface="+mj-ea"/>
                <a:cs typeface="+mj-cs"/>
              </a:rPr>
              <a:t>FINAL</a:t>
            </a:r>
            <a:br>
              <a:rPr lang="en-US" sz="5400" kern="1200">
                <a:solidFill>
                  <a:srgbClr val="FFFFFF"/>
                </a:solidFill>
                <a:latin typeface="+mj-lt"/>
                <a:ea typeface="+mj-ea"/>
                <a:cs typeface="+mj-cs"/>
              </a:rPr>
            </a:br>
            <a:r>
              <a:rPr lang="en-US" sz="5400" kern="1200">
                <a:solidFill>
                  <a:srgbClr val="FFFFFF"/>
                </a:solidFill>
                <a:latin typeface="+mj-lt"/>
                <a:ea typeface="+mj-ea"/>
                <a:cs typeface="+mj-cs"/>
              </a:rPr>
              <a:t>PRODUCT</a:t>
            </a:r>
          </a:p>
        </p:txBody>
      </p:sp>
      <p:sp>
        <p:nvSpPr>
          <p:cNvPr id="3" name="Content Placeholder 2">
            <a:extLst>
              <a:ext uri="{FF2B5EF4-FFF2-40B4-BE49-F238E27FC236}">
                <a16:creationId xmlns:a16="http://schemas.microsoft.com/office/drawing/2014/main" id="{31E275AD-ED25-44C3-AB11-3AB64BB0086F}"/>
              </a:ext>
            </a:extLst>
          </p:cNvPr>
          <p:cNvSpPr>
            <a:spLocks noGrp="1"/>
          </p:cNvSpPr>
          <p:nvPr>
            <p:ph idx="1"/>
          </p:nvPr>
        </p:nvSpPr>
        <p:spPr>
          <a:xfrm>
            <a:off x="638921" y="4013165"/>
            <a:ext cx="4204012" cy="2205732"/>
          </a:xfrm>
        </p:spPr>
        <p:txBody>
          <a:bodyPr vert="horz" lIns="91440" tIns="45720" rIns="91440" bIns="45720" rtlCol="0" anchor="t">
            <a:normAutofit/>
          </a:bodyPr>
          <a:lstStyle/>
          <a:p>
            <a:pPr marL="0" indent="0" algn="r">
              <a:buNone/>
            </a:pPr>
            <a:endParaRPr lang="en-US" sz="1800" kern="1200" dirty="0">
              <a:solidFill>
                <a:srgbClr val="FFFFFF"/>
              </a:solidFill>
              <a:latin typeface="+mn-lt"/>
              <a:ea typeface="+mn-ea"/>
              <a:cs typeface="+mn-cs"/>
            </a:endParaRPr>
          </a:p>
        </p:txBody>
      </p:sp>
    </p:spTree>
    <p:extLst>
      <p:ext uri="{BB962C8B-B14F-4D97-AF65-F5344CB8AC3E}">
        <p14:creationId xmlns:p14="http://schemas.microsoft.com/office/powerpoint/2010/main" val="17652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C504-0BAB-40C6-922C-2C3C6E31AE2D}"/>
              </a:ext>
            </a:extLst>
          </p:cNvPr>
          <p:cNvSpPr>
            <a:spLocks noGrp="1"/>
          </p:cNvSpPr>
          <p:nvPr>
            <p:ph type="title"/>
          </p:nvPr>
        </p:nvSpPr>
        <p:spPr>
          <a:xfrm>
            <a:off x="838200" y="365125"/>
            <a:ext cx="10515600" cy="2324287"/>
          </a:xfrm>
        </p:spPr>
        <p:txBody>
          <a:bodyPr>
            <a:normAutofit/>
          </a:bodyPr>
          <a:lstStyle/>
          <a:p>
            <a:r>
              <a:rPr lang="en-US" sz="8800" dirty="0">
                <a:latin typeface="Agency FB" panose="020B0503020202020204" pitchFamily="34" charset="0"/>
              </a:rPr>
              <a:t>  </a:t>
            </a:r>
            <a:r>
              <a:rPr lang="en-US" sz="9600" dirty="0">
                <a:latin typeface="Agency FB" panose="020B0503020202020204" pitchFamily="34" charset="0"/>
              </a:rPr>
              <a:t>NEW TEST QUESTION TYPE</a:t>
            </a:r>
          </a:p>
        </p:txBody>
      </p:sp>
      <p:sp>
        <p:nvSpPr>
          <p:cNvPr id="3" name="Content Placeholder 2">
            <a:extLst>
              <a:ext uri="{FF2B5EF4-FFF2-40B4-BE49-F238E27FC236}">
                <a16:creationId xmlns:a16="http://schemas.microsoft.com/office/drawing/2014/main" id="{0569EE9E-0908-434F-9820-A7F80C9C80E4}"/>
              </a:ext>
            </a:extLst>
          </p:cNvPr>
          <p:cNvSpPr>
            <a:spLocks noGrp="1"/>
          </p:cNvSpPr>
          <p:nvPr>
            <p:ph idx="1"/>
          </p:nvPr>
        </p:nvSpPr>
        <p:spPr>
          <a:xfrm>
            <a:off x="838200" y="2999232"/>
            <a:ext cx="10515600" cy="3858767"/>
          </a:xfrm>
        </p:spPr>
        <p:txBody>
          <a:bodyPr>
            <a:normAutofit/>
          </a:bodyPr>
          <a:lstStyle/>
          <a:p>
            <a:pPr marL="0" indent="0" algn="ctr">
              <a:buNone/>
            </a:pPr>
            <a:r>
              <a:rPr lang="en-US" sz="9600" dirty="0">
                <a:solidFill>
                  <a:srgbClr val="C00000"/>
                </a:solidFill>
                <a:latin typeface="Times New Roman" panose="02020603050405020304" pitchFamily="18" charset="0"/>
                <a:cs typeface="Times New Roman" panose="02020603050405020304" pitchFamily="18" charset="0"/>
              </a:rPr>
              <a:t>TEXT-BASED</a:t>
            </a:r>
          </a:p>
          <a:p>
            <a:pPr marL="0" indent="0" algn="ctr">
              <a:buNone/>
            </a:pPr>
            <a:r>
              <a:rPr lang="en-US" sz="9600" dirty="0">
                <a:solidFill>
                  <a:srgbClr val="C00000"/>
                </a:solidFill>
                <a:latin typeface="Times New Roman" panose="02020603050405020304" pitchFamily="18" charset="0"/>
                <a:cs typeface="Times New Roman" panose="02020603050405020304" pitchFamily="18" charset="0"/>
              </a:rPr>
              <a:t> ESSAY</a:t>
            </a:r>
          </a:p>
        </p:txBody>
      </p:sp>
    </p:spTree>
    <p:extLst>
      <p:ext uri="{BB962C8B-B14F-4D97-AF65-F5344CB8AC3E}">
        <p14:creationId xmlns:p14="http://schemas.microsoft.com/office/powerpoint/2010/main" val="2511980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Test Features</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8548836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941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67AD82-EFE5-4A46-8A7A-DBA9073FFC9F}"/>
              </a:ext>
            </a:extLst>
          </p:cNvPr>
          <p:cNvSpPr>
            <a:spLocks noGrp="1"/>
          </p:cNvSpPr>
          <p:nvPr>
            <p:ph type="title"/>
          </p:nvPr>
        </p:nvSpPr>
        <p:spPr>
          <a:xfrm>
            <a:off x="0" y="-3323"/>
            <a:ext cx="11353704" cy="1694012"/>
          </a:xfrm>
        </p:spPr>
        <p:txBody>
          <a:bodyPr>
            <a:normAutofit/>
          </a:bodyPr>
          <a:lstStyle/>
          <a:p>
            <a:r>
              <a:rPr lang="en-US" sz="5400" b="1" dirty="0">
                <a:latin typeface="Agency FB" panose="020B0503020202020204" pitchFamily="34" charset="0"/>
              </a:rPr>
              <a:t>ALERT !   </a:t>
            </a:r>
            <a:r>
              <a:rPr lang="en-US" sz="6000" b="1" dirty="0">
                <a:latin typeface="Agency FB" panose="020B0503020202020204" pitchFamily="34" charset="0"/>
              </a:rPr>
              <a:t>Big Change: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518565040"/>
              </p:ext>
            </p:extLst>
          </p:nvPr>
        </p:nvGraphicFramePr>
        <p:xfrm>
          <a:off x="838200" y="1343216"/>
          <a:ext cx="11642558" cy="4984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319569"/>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C7315-7FA0-44A4-B19E-02B969F9389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TEST SAMPLE ITEMS</a:t>
            </a:r>
          </a:p>
        </p:txBody>
      </p:sp>
      <p:sp>
        <p:nvSpPr>
          <p:cNvPr id="3" name="Content Placeholder 2">
            <a:extLst>
              <a:ext uri="{FF2B5EF4-FFF2-40B4-BE49-F238E27FC236}">
                <a16:creationId xmlns:a16="http://schemas.microsoft.com/office/drawing/2014/main" id="{0DF71732-F4CC-4E57-9D59-FD6C7A9EE472}"/>
              </a:ext>
            </a:extLst>
          </p:cNvPr>
          <p:cNvSpPr>
            <a:spLocks noGrp="1"/>
          </p:cNvSpPr>
          <p:nvPr>
            <p:ph idx="1"/>
          </p:nvPr>
        </p:nvSpPr>
        <p:spPr>
          <a:xfrm>
            <a:off x="5454316" y="-192505"/>
            <a:ext cx="6737684" cy="7050505"/>
          </a:xfrm>
        </p:spPr>
        <p:txBody>
          <a:bodyPr anchor="ctr">
            <a:normAutofit fontScale="55000" lnSpcReduction="20000"/>
          </a:bodyPr>
          <a:lstStyle/>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r>
              <a:rPr lang="en-US" sz="12800" dirty="0">
                <a:solidFill>
                  <a:schemeClr val="bg1"/>
                </a:solidFill>
                <a:latin typeface="Agency FB" panose="020B0503020202020204" pitchFamily="34" charset="0"/>
              </a:rPr>
              <a:t>“TEXT BASED ESSAY”</a:t>
            </a:r>
          </a:p>
          <a:p>
            <a:pPr marL="0" indent="0">
              <a:buNone/>
            </a:pPr>
            <a:r>
              <a:rPr lang="en-US" sz="12800" dirty="0">
                <a:solidFill>
                  <a:schemeClr val="bg1"/>
                </a:solidFill>
                <a:latin typeface="Agency FB" panose="020B0503020202020204" pitchFamily="34" charset="0"/>
              </a:rPr>
              <a:t> SAMPLE QUESTIONS</a:t>
            </a: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48110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202238"/>
          </a:xfrm>
        </p:spPr>
        <p:txBody>
          <a:bodyPr>
            <a:noAutofit/>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endParaRPr lang="en-US" sz="9600" dirty="0"/>
          </a:p>
        </p:txBody>
      </p:sp>
      <p:sp>
        <p:nvSpPr>
          <p:cNvPr id="3" name="Subtitle 2"/>
          <p:cNvSpPr>
            <a:spLocks noGrp="1"/>
          </p:cNvSpPr>
          <p:nvPr>
            <p:ph type="subTitle" idx="1"/>
          </p:nvPr>
        </p:nvSpPr>
        <p:spPr>
          <a:xfrm>
            <a:off x="320841" y="481263"/>
            <a:ext cx="11389895" cy="5972089"/>
          </a:xfrm>
        </p:spPr>
        <p:txBody>
          <a:bodyPr>
            <a:noAutofit/>
          </a:bodyPr>
          <a:lstStyle/>
          <a:p>
            <a:r>
              <a:rPr lang="en-US" sz="9600" dirty="0">
                <a:latin typeface="Agency FB" panose="020B0503020202020204" pitchFamily="34" charset="0"/>
              </a:rPr>
              <a:t>Grade 3 Focus:</a:t>
            </a:r>
          </a:p>
          <a:p>
            <a:r>
              <a:rPr lang="en-US" sz="9600" dirty="0">
                <a:latin typeface="Agency FB" panose="020B0503020202020204" pitchFamily="34" charset="0"/>
              </a:rPr>
              <a:t>Help each child develop Reading Comprehension, then move to Standards</a:t>
            </a:r>
          </a:p>
        </p:txBody>
      </p:sp>
    </p:spTree>
    <p:extLst>
      <p:ext uri="{BB962C8B-B14F-4D97-AF65-F5344CB8AC3E}">
        <p14:creationId xmlns:p14="http://schemas.microsoft.com/office/powerpoint/2010/main" val="3011576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8063-536F-4F1A-925A-601EC4CC41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9327F5-B3FA-49C6-A0CC-D8384456BE64}"/>
              </a:ext>
            </a:extLst>
          </p:cNvPr>
          <p:cNvSpPr>
            <a:spLocks noGrp="1"/>
          </p:cNvSpPr>
          <p:nvPr>
            <p:ph idx="1"/>
          </p:nvPr>
        </p:nvSpPr>
        <p:spPr>
          <a:xfrm>
            <a:off x="838200" y="365125"/>
            <a:ext cx="10515600" cy="6932146"/>
          </a:xfrm>
        </p:spPr>
        <p:txBody>
          <a:bodyPr>
            <a:normAutofit fontScale="92500"/>
          </a:bodyPr>
          <a:lstStyle/>
          <a:p>
            <a:r>
              <a:rPr lang="en-US" sz="4800" b="1" dirty="0">
                <a:latin typeface="Arial Narrow" panose="020B0606020202030204" pitchFamily="34" charset="0"/>
              </a:rPr>
              <a:t>This question is a text-based essay question. Write your essay in the space provided. Your essay should:</a:t>
            </a:r>
            <a:endParaRPr lang="en-US" sz="4800" dirty="0">
              <a:latin typeface="Arial Narrow" panose="020B0606020202030204" pitchFamily="34" charset="0"/>
            </a:endParaRPr>
          </a:p>
          <a:p>
            <a:r>
              <a:rPr lang="en-US" sz="4800" b="1" dirty="0">
                <a:latin typeface="Arial Narrow" panose="020B0606020202030204" pitchFamily="34" charset="0"/>
              </a:rPr>
              <a:t>Present and develop a narrative that uses details from the passage.</a:t>
            </a:r>
            <a:endParaRPr lang="en-US" sz="4800" dirty="0">
              <a:latin typeface="Arial Narrow" panose="020B0606020202030204" pitchFamily="34" charset="0"/>
            </a:endParaRPr>
          </a:p>
          <a:p>
            <a:pPr marL="0" indent="0">
              <a:buNone/>
            </a:pPr>
            <a:r>
              <a:rPr lang="en-US" sz="4800" b="1" dirty="0">
                <a:latin typeface="Arial Narrow" panose="020B0606020202030204" pitchFamily="34" charset="0"/>
              </a:rPr>
              <a:t>Include correct grammar, spelling, punctuation</a:t>
            </a:r>
            <a:endParaRPr lang="en-US" dirty="0"/>
          </a:p>
          <a:p>
            <a:pPr marL="0" indent="0">
              <a:buNone/>
            </a:pPr>
            <a:r>
              <a:rPr lang="en-US" sz="3900" dirty="0"/>
              <a:t>At the end of the passage, Howie tells Kevin that he is not making a good case. Write an original story that describes what Kevin does next to try to change Howie’s mind about paying for Cromwell’s training.</a:t>
            </a:r>
          </a:p>
        </p:txBody>
      </p:sp>
    </p:spTree>
    <p:extLst>
      <p:ext uri="{BB962C8B-B14F-4D97-AF65-F5344CB8AC3E}">
        <p14:creationId xmlns:p14="http://schemas.microsoft.com/office/powerpoint/2010/main" val="2433294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30F-D48B-4DF7-A6CB-7B7C38C8B0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BD9BAE-0D8D-4DEF-A1D3-E9A4D1393D4F}"/>
              </a:ext>
            </a:extLst>
          </p:cNvPr>
          <p:cNvSpPr>
            <a:spLocks noGrp="1"/>
          </p:cNvSpPr>
          <p:nvPr>
            <p:ph idx="1"/>
          </p:nvPr>
        </p:nvSpPr>
        <p:spPr>
          <a:xfrm>
            <a:off x="838200" y="365124"/>
            <a:ext cx="10515600" cy="6492875"/>
          </a:xfrm>
        </p:spPr>
        <p:txBody>
          <a:bodyPr>
            <a:normAutofit fontScale="92500"/>
          </a:bodyPr>
          <a:lstStyle/>
          <a:p>
            <a:endParaRPr lang="en-US" dirty="0"/>
          </a:p>
          <a:p>
            <a:r>
              <a:rPr lang="en-US" sz="4000" b="1" dirty="0">
                <a:latin typeface="Arial Narrow" panose="020B0606020202030204" pitchFamily="34" charset="0"/>
              </a:rPr>
              <a:t>This question is a text-based essay question. Write your essay in the space provided. Your essay should: </a:t>
            </a:r>
            <a:endParaRPr lang="en-US" sz="4000" dirty="0">
              <a:latin typeface="Arial Narrow" panose="020B0606020202030204" pitchFamily="34" charset="0"/>
            </a:endParaRPr>
          </a:p>
          <a:p>
            <a:r>
              <a:rPr lang="en-US" sz="4000" b="1" dirty="0">
                <a:latin typeface="Arial Narrow" panose="020B0606020202030204" pitchFamily="34" charset="0"/>
              </a:rPr>
              <a:t>Present and develop a central idea. </a:t>
            </a:r>
            <a:endParaRPr lang="en-US" sz="4000" dirty="0">
              <a:latin typeface="Arial Narrow" panose="020B0606020202030204" pitchFamily="34" charset="0"/>
            </a:endParaRPr>
          </a:p>
          <a:p>
            <a:r>
              <a:rPr lang="en-US" sz="4000" b="1" dirty="0">
                <a:latin typeface="Arial Narrow" panose="020B0606020202030204" pitchFamily="34" charset="0"/>
              </a:rPr>
              <a:t>Provide evidence/details from the passage(s). </a:t>
            </a:r>
            <a:endParaRPr lang="en-US" sz="4000" dirty="0">
              <a:latin typeface="Arial Narrow" panose="020B0606020202030204" pitchFamily="34" charset="0"/>
            </a:endParaRPr>
          </a:p>
          <a:p>
            <a:r>
              <a:rPr lang="en-US" sz="4000" b="1" dirty="0">
                <a:latin typeface="Arial Narrow" panose="020B0606020202030204" pitchFamily="34" charset="0"/>
              </a:rPr>
              <a:t>Include correct grammar, spelling, and punctuation. </a:t>
            </a:r>
            <a:endParaRPr lang="en-US" sz="4000" dirty="0">
              <a:latin typeface="Arial Narrow" panose="020B0606020202030204" pitchFamily="34" charset="0"/>
            </a:endParaRPr>
          </a:p>
          <a:p>
            <a:r>
              <a:rPr lang="en-US" sz="4400" dirty="0"/>
              <a:t>Write an essay that explains how the article </a:t>
            </a:r>
            <a:r>
              <a:rPr lang="en-US" sz="4400" b="1" dirty="0"/>
              <a:t>and </a:t>
            </a:r>
            <a:r>
              <a:rPr lang="en-US" sz="4400" dirty="0"/>
              <a:t>the poem portray the blizzards of 1888. Be sure to use </a:t>
            </a:r>
            <a:r>
              <a:rPr lang="en-US" sz="4400" b="1" dirty="0"/>
              <a:t>information from the article </a:t>
            </a:r>
            <a:r>
              <a:rPr lang="en-US" sz="4400" dirty="0"/>
              <a:t>and the poem to develop your essay. </a:t>
            </a:r>
          </a:p>
        </p:txBody>
      </p:sp>
    </p:spTree>
    <p:extLst>
      <p:ext uri="{BB962C8B-B14F-4D97-AF65-F5344CB8AC3E}">
        <p14:creationId xmlns:p14="http://schemas.microsoft.com/office/powerpoint/2010/main" val="2381773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C349-EA03-4F81-9FD5-5E4AABCAA4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9578CD6-FD41-498A-9BB5-5E6D6B2568FD}"/>
              </a:ext>
            </a:extLst>
          </p:cNvPr>
          <p:cNvSpPr>
            <a:spLocks noGrp="1"/>
          </p:cNvSpPr>
          <p:nvPr>
            <p:ph idx="1"/>
          </p:nvPr>
        </p:nvSpPr>
        <p:spPr>
          <a:xfrm>
            <a:off x="838200" y="179294"/>
            <a:ext cx="10515600" cy="6678705"/>
          </a:xfrm>
        </p:spPr>
        <p:txBody>
          <a:bodyPr>
            <a:normAutofit/>
          </a:bodyPr>
          <a:lstStyle/>
          <a:p>
            <a:r>
              <a:rPr lang="en-US" sz="4000" b="1" dirty="0"/>
              <a:t>This question is a text-based essay question. Write your essay in the space provided. Your essay should: </a:t>
            </a:r>
            <a:endParaRPr lang="en-US" sz="4000" dirty="0"/>
          </a:p>
          <a:p>
            <a:r>
              <a:rPr lang="en-US" sz="4000" b="1" dirty="0"/>
              <a:t>Present and develop a central idea. </a:t>
            </a:r>
            <a:endParaRPr lang="en-US" sz="4000" dirty="0"/>
          </a:p>
          <a:p>
            <a:r>
              <a:rPr lang="en-US" sz="4000" b="1" dirty="0"/>
              <a:t>Provide evidence/details from the passage(s). </a:t>
            </a:r>
            <a:endParaRPr lang="en-US" sz="4000" dirty="0"/>
          </a:p>
          <a:p>
            <a:r>
              <a:rPr lang="en-US" sz="4000" b="1" dirty="0"/>
              <a:t>Include correct grammar, spelling, punctuation.</a:t>
            </a:r>
            <a:endParaRPr lang="en-US" sz="4000" dirty="0"/>
          </a:p>
          <a:p>
            <a:pPr marL="0" indent="0">
              <a:buNone/>
            </a:pPr>
            <a:r>
              <a:rPr lang="en-US" sz="4400" dirty="0"/>
              <a:t>Based on the passage, write an essay to explain how Alex changed as he spent more time with Irene. Be sure to use information from the passage to develop your essay. </a:t>
            </a:r>
          </a:p>
        </p:txBody>
      </p:sp>
    </p:spTree>
    <p:extLst>
      <p:ext uri="{BB962C8B-B14F-4D97-AF65-F5344CB8AC3E}">
        <p14:creationId xmlns:p14="http://schemas.microsoft.com/office/powerpoint/2010/main" val="2853601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A8D63F-2C11-4148-8149-E9B7F0B6616A}"/>
              </a:ext>
            </a:extLst>
          </p:cNvPr>
          <p:cNvSpPr>
            <a:spLocks noGrp="1"/>
          </p:cNvSpPr>
          <p:nvPr>
            <p:ph type="title"/>
          </p:nvPr>
        </p:nvSpPr>
        <p:spPr>
          <a:xfrm>
            <a:off x="160421" y="712269"/>
            <a:ext cx="4186990" cy="5502264"/>
          </a:xfrm>
        </p:spPr>
        <p:txBody>
          <a:bodyPr>
            <a:normAutofit/>
          </a:bodyPr>
          <a:lstStyle/>
          <a:p>
            <a:r>
              <a:rPr lang="en-US" sz="6000" dirty="0">
                <a:solidFill>
                  <a:srgbClr val="FFFFFF"/>
                </a:solidFill>
                <a:latin typeface="Agency FB" panose="020B0503020202020204" pitchFamily="34" charset="0"/>
              </a:rPr>
              <a:t>Argument and Essay Facets</a:t>
            </a:r>
            <a:br>
              <a:rPr lang="en-US" dirty="0">
                <a:solidFill>
                  <a:srgbClr val="FFFFFF"/>
                </a:solidFill>
                <a:latin typeface="Arial Narrow" panose="020B0606020202030204" pitchFamily="34" charset="0"/>
              </a:rPr>
            </a:br>
            <a:br>
              <a:rPr lang="en-US" dirty="0">
                <a:solidFill>
                  <a:srgbClr val="FFFFFF"/>
                </a:solidFill>
                <a:latin typeface="Arial Narrow" panose="020B0606020202030204" pitchFamily="34" charset="0"/>
              </a:rPr>
            </a:br>
            <a:endParaRPr lang="en-US" dirty="0">
              <a:solidFill>
                <a:srgbClr val="FFFFFF"/>
              </a:solidFill>
              <a:latin typeface="Arial Narrow" panose="020B0606020202030204" pitchFamily="34" charset="0"/>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945568240"/>
              </p:ext>
            </p:extLst>
          </p:nvPr>
        </p:nvGraphicFramePr>
        <p:xfrm>
          <a:off x="4495551" y="0"/>
          <a:ext cx="79049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233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1767F1-9FC8-44E0-93D5-A69075C82839}"/>
              </a:ext>
            </a:extLst>
          </p:cNvPr>
          <p:cNvSpPr>
            <a:spLocks noGrp="1"/>
          </p:cNvSpPr>
          <p:nvPr>
            <p:ph type="title"/>
          </p:nvPr>
        </p:nvSpPr>
        <p:spPr>
          <a:xfrm>
            <a:off x="943277" y="712269"/>
            <a:ext cx="3370998" cy="5502264"/>
          </a:xfrm>
        </p:spPr>
        <p:txBody>
          <a:bodyPr>
            <a:normAutofit/>
          </a:bodyPr>
          <a:lstStyle/>
          <a:p>
            <a:r>
              <a:rPr lang="en-US">
                <a:solidFill>
                  <a:srgbClr val="FFFFFF"/>
                </a:solidFill>
              </a:rPr>
              <a:t>NARRATIVE </a:t>
            </a:r>
            <a:br>
              <a:rPr lang="en-US">
                <a:solidFill>
                  <a:srgbClr val="FFFFFF"/>
                </a:solidFill>
              </a:rPr>
            </a:br>
            <a:r>
              <a:rPr lang="en-US">
                <a:solidFill>
                  <a:srgbClr val="FFFFFF"/>
                </a:solidFill>
              </a:rPr>
              <a:t>WRITING</a:t>
            </a:r>
            <a:br>
              <a:rPr lang="en-US">
                <a:solidFill>
                  <a:srgbClr val="FFFFFF"/>
                </a:solidFill>
              </a:rPr>
            </a:br>
            <a:r>
              <a:rPr lang="en-US">
                <a:solidFill>
                  <a:srgbClr val="FFFFFF"/>
                </a:solidFill>
              </a:rPr>
              <a:t>FACETS </a:t>
            </a:r>
          </a:p>
        </p:txBody>
      </p:sp>
      <p:graphicFrame>
        <p:nvGraphicFramePr>
          <p:cNvPr id="10" name="Content Placeholder 2"/>
          <p:cNvGraphicFramePr>
            <a:graphicFrameLocks noGrp="1"/>
          </p:cNvGraphicFramePr>
          <p:nvPr>
            <p:ph idx="1"/>
            <p:extLst>
              <p:ext uri="{D42A27DB-BD31-4B8C-83A1-F6EECF244321}">
                <p14:modId xmlns:p14="http://schemas.microsoft.com/office/powerpoint/2010/main" val="234324051"/>
              </p:ext>
            </p:extLst>
          </p:nvPr>
        </p:nvGraphicFramePr>
        <p:xfrm>
          <a:off x="5280025" y="-112295"/>
          <a:ext cx="6269038" cy="697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798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593305" y="1"/>
            <a:ext cx="7443537" cy="6606828"/>
          </a:xfrm>
          <a:prstGeom prst="rect">
            <a:avLst/>
          </a:prstGeom>
        </p:spPr>
      </p:pic>
      <p:cxnSp>
        <p:nvCxnSpPr>
          <p:cNvPr id="11" name="Straight Connector 10">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585216"/>
            <a:ext cx="6885215" cy="5436396"/>
          </a:xfrm>
        </p:spPr>
        <p:txBody>
          <a:bodyPr>
            <a:normAutofit fontScale="90000"/>
          </a:bodyPr>
          <a:lstStyle/>
          <a:p>
            <a:r>
              <a:rPr lang="en-US" sz="3400" dirty="0">
                <a:solidFill>
                  <a:srgbClr val="FFFFFF"/>
                </a:solidFill>
              </a:rPr>
              <a:t>   </a:t>
            </a:r>
            <a:r>
              <a:rPr lang="en-US" sz="8000" dirty="0">
                <a:solidFill>
                  <a:srgbClr val="FFFFFF"/>
                </a:solidFill>
              </a:rPr>
              <a:t>Great Standards   </a:t>
            </a:r>
            <a:br>
              <a:rPr lang="en-US" sz="8000" dirty="0">
                <a:solidFill>
                  <a:srgbClr val="FFFFFF"/>
                </a:solidFill>
              </a:rPr>
            </a:br>
            <a:r>
              <a:rPr lang="en-US" sz="8000" dirty="0">
                <a:solidFill>
                  <a:srgbClr val="FFFFFF"/>
                </a:solidFill>
              </a:rPr>
              <a:t>               Teaching </a:t>
            </a:r>
            <a:br>
              <a:rPr lang="en-US" sz="8000" dirty="0">
                <a:solidFill>
                  <a:srgbClr val="FFFFFF"/>
                </a:solidFill>
              </a:rPr>
            </a:br>
            <a:r>
              <a:rPr lang="en-US" sz="8000" dirty="0">
                <a:solidFill>
                  <a:srgbClr val="FFFFFF"/>
                </a:solidFill>
              </a:rPr>
              <a:t>   Results in Great </a:t>
            </a:r>
            <a:br>
              <a:rPr lang="en-US" sz="8000" dirty="0">
                <a:solidFill>
                  <a:srgbClr val="FFFFFF"/>
                </a:solidFill>
              </a:rPr>
            </a:br>
            <a:r>
              <a:rPr lang="en-US" sz="8000" dirty="0">
                <a:solidFill>
                  <a:srgbClr val="FFFFFF"/>
                </a:solidFill>
              </a:rPr>
              <a:t>                Learning</a:t>
            </a:r>
          </a:p>
        </p:txBody>
      </p:sp>
      <p:sp>
        <p:nvSpPr>
          <p:cNvPr id="3" name="Content Placeholder 2"/>
          <p:cNvSpPr>
            <a:spLocks noGrp="1"/>
          </p:cNvSpPr>
          <p:nvPr>
            <p:ph idx="1"/>
          </p:nvPr>
        </p:nvSpPr>
        <p:spPr>
          <a:xfrm>
            <a:off x="1024129" y="2286000"/>
            <a:ext cx="5081232" cy="3931920"/>
          </a:xfrm>
        </p:spPr>
        <p:txBody>
          <a:bodyPr>
            <a:normAutofit/>
          </a:bodyPr>
          <a:lstStyle/>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3844933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solidFill>
                  <a:srgbClr val="C00000"/>
                </a:solidFill>
              </a:rPr>
              <a:t>CLASSROOM PRACTICE</a:t>
            </a:r>
            <a:endParaRPr lang="en-US" dirty="0">
              <a:solidFill>
                <a:srgbClr val="C00000"/>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66064002"/>
              </p:ext>
            </p:extLst>
          </p:nvPr>
        </p:nvGraphicFramePr>
        <p:xfrm>
          <a:off x="838200" y="1825625"/>
          <a:ext cx="11353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537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solidFill>
                  <a:srgbClr val="C00000"/>
                </a:solidFill>
              </a:rPr>
              <a:t>CLASSROOM PRACTICE</a:t>
            </a:r>
            <a:endParaRPr lang="en-US" dirty="0">
              <a:solidFill>
                <a:srgbClr val="C00000"/>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799381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2205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0A8069-7846-44AB-B14E-4E3CBA944093}"/>
              </a:ext>
            </a:extLst>
          </p:cNvPr>
          <p:cNvSpPr>
            <a:spLocks noGrp="1"/>
          </p:cNvSpPr>
          <p:nvPr>
            <p:ph type="title"/>
          </p:nvPr>
        </p:nvSpPr>
        <p:spPr>
          <a:xfrm>
            <a:off x="943277" y="712269"/>
            <a:ext cx="3370998" cy="5502264"/>
          </a:xfrm>
        </p:spPr>
        <p:txBody>
          <a:bodyPr>
            <a:normAutofit/>
          </a:bodyPr>
          <a:lstStyle/>
          <a:p>
            <a:r>
              <a:rPr lang="en-US" sz="8000" dirty="0">
                <a:solidFill>
                  <a:srgbClr val="FFFFFF"/>
                </a:solidFill>
                <a:latin typeface="Agency FB" panose="020B0503020202020204" pitchFamily="34" charset="0"/>
              </a:rPr>
              <a:t> TEST DATES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153338820"/>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906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6445E2-92F0-4B3D-8F6C-92CE06179AD4}"/>
              </a:ext>
            </a:extLst>
          </p:cNvPr>
          <p:cNvSpPr>
            <a:spLocks noGrp="1"/>
          </p:cNvSpPr>
          <p:nvPr>
            <p:ph type="title"/>
          </p:nvPr>
        </p:nvSpPr>
        <p:spPr>
          <a:xfrm>
            <a:off x="0" y="712269"/>
            <a:ext cx="4636008" cy="5502264"/>
          </a:xfrm>
        </p:spPr>
        <p:txBody>
          <a:bodyPr>
            <a:normAutofit/>
          </a:bodyPr>
          <a:lstStyle/>
          <a:p>
            <a:r>
              <a:rPr lang="en-US" sz="8000" dirty="0">
                <a:solidFill>
                  <a:srgbClr val="FFFFFF"/>
                </a:solidFill>
                <a:latin typeface="Agency FB" panose="020B0503020202020204" pitchFamily="34" charset="0"/>
              </a:rPr>
              <a:t>COMPUTER</a:t>
            </a:r>
            <a:br>
              <a:rPr lang="en-US" sz="8000" dirty="0">
                <a:solidFill>
                  <a:srgbClr val="FFFFFF"/>
                </a:solidFill>
                <a:latin typeface="Agency FB" panose="020B0503020202020204" pitchFamily="34" charset="0"/>
              </a:rPr>
            </a:br>
            <a:r>
              <a:rPr lang="en-US" sz="8000" dirty="0">
                <a:solidFill>
                  <a:srgbClr val="FFFFFF"/>
                </a:solidFill>
                <a:latin typeface="Agency FB" panose="020B0503020202020204" pitchFamily="34" charset="0"/>
              </a:rPr>
              <a:t>TESTING</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026081213"/>
              </p:ext>
            </p:extLst>
          </p:nvPr>
        </p:nvGraphicFramePr>
        <p:xfrm>
          <a:off x="5280024" y="176464"/>
          <a:ext cx="6222165" cy="6657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308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Test Features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9131671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699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8C6-45A2-4D2B-8FC9-2546319C0199}"/>
              </a:ext>
            </a:extLst>
          </p:cNvPr>
          <p:cNvSpPr>
            <a:spLocks noGrp="1"/>
          </p:cNvSpPr>
          <p:nvPr>
            <p:ph type="title"/>
          </p:nvPr>
        </p:nvSpPr>
        <p:spPr>
          <a:xfrm>
            <a:off x="725905" y="365125"/>
            <a:ext cx="10515600" cy="1325563"/>
          </a:xfrm>
        </p:spPr>
        <p:txBody>
          <a:bodyPr>
            <a:normAutofit/>
          </a:bodyPr>
          <a:lstStyle/>
          <a:p>
            <a:r>
              <a:rPr lang="en-US" sz="7200" dirty="0"/>
              <a:t>  </a:t>
            </a:r>
            <a:r>
              <a:rPr lang="en-US" sz="7200" dirty="0">
                <a:latin typeface="Agency FB" panose="020B0503020202020204" pitchFamily="34" charset="0"/>
              </a:rPr>
              <a:t>PRACTICE MAKES PERFECT</a:t>
            </a:r>
          </a:p>
        </p:txBody>
      </p:sp>
      <p:pic>
        <p:nvPicPr>
          <p:cNvPr id="4" name="Content Placeholder 3" descr="https://s3media.247sports.com/Uploads/Assets/536/193/35_5193536.png">
            <a:hlinkClick r:id="rId2"/>
            <a:extLst>
              <a:ext uri="{FF2B5EF4-FFF2-40B4-BE49-F238E27FC236}">
                <a16:creationId xmlns:a16="http://schemas.microsoft.com/office/drawing/2014/main" id="{5232CEC4-6354-4698-8496-95C8863CD91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4821" y="1690688"/>
            <a:ext cx="10539663" cy="5167311"/>
          </a:xfrm>
          <a:prstGeom prst="rect">
            <a:avLst/>
          </a:prstGeom>
          <a:noFill/>
          <a:ln>
            <a:noFill/>
          </a:ln>
        </p:spPr>
      </p:pic>
    </p:spTree>
    <p:extLst>
      <p:ext uri="{BB962C8B-B14F-4D97-AF65-F5344CB8AC3E}">
        <p14:creationId xmlns:p14="http://schemas.microsoft.com/office/powerpoint/2010/main" val="2436151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8C6-45A2-4D2B-8FC9-2546319C0199}"/>
              </a:ext>
            </a:extLst>
          </p:cNvPr>
          <p:cNvSpPr>
            <a:spLocks noGrp="1"/>
          </p:cNvSpPr>
          <p:nvPr>
            <p:ph type="title"/>
          </p:nvPr>
        </p:nvSpPr>
        <p:spPr>
          <a:xfrm>
            <a:off x="725905" y="365125"/>
            <a:ext cx="10515600" cy="1325563"/>
          </a:xfrm>
        </p:spPr>
        <p:txBody>
          <a:bodyPr>
            <a:normAutofit/>
          </a:bodyPr>
          <a:lstStyle/>
          <a:p>
            <a:r>
              <a:rPr lang="en-US" sz="7200" dirty="0"/>
              <a:t>  </a:t>
            </a:r>
            <a:r>
              <a:rPr lang="en-US" sz="7200" dirty="0">
                <a:latin typeface="Agency FB" panose="020B0503020202020204" pitchFamily="34" charset="0"/>
              </a:rPr>
              <a:t>PRACTICE MAKES PERFECT</a:t>
            </a:r>
          </a:p>
        </p:txBody>
      </p:sp>
      <p:sp>
        <p:nvSpPr>
          <p:cNvPr id="6" name="AutoShape 2" descr="Image result for bill belichick">
            <a:extLst>
              <a:ext uri="{FF2B5EF4-FFF2-40B4-BE49-F238E27FC236}">
                <a16:creationId xmlns:a16="http://schemas.microsoft.com/office/drawing/2014/main" id="{499048F8-B729-4C8F-AAF0-8F76BDCCCD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bill belichick">
            <a:extLst>
              <a:ext uri="{FF2B5EF4-FFF2-40B4-BE49-F238E27FC236}">
                <a16:creationId xmlns:a16="http://schemas.microsoft.com/office/drawing/2014/main" id="{CB4FA977-537D-4AF8-A3BE-3834AF1DB430}"/>
              </a:ext>
            </a:extLst>
          </p:cNvPr>
          <p:cNvSpPr>
            <a:spLocks noGrp="1" noChangeAspect="1" noChangeArrowheads="1"/>
          </p:cNvSpPr>
          <p:nvPr>
            <p:ph idx="1"/>
          </p:nvPr>
        </p:nvSpPr>
        <p:spPr bwMode="auto">
          <a:xfrm>
            <a:off x="838200" y="6127750"/>
            <a:ext cx="10515600" cy="492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pic>
        <p:nvPicPr>
          <p:cNvPr id="11" name="Picture 10" descr="Image result for bill belichick">
            <a:hlinkClick r:id="rId2"/>
            <a:extLst>
              <a:ext uri="{FF2B5EF4-FFF2-40B4-BE49-F238E27FC236}">
                <a16:creationId xmlns:a16="http://schemas.microsoft.com/office/drawing/2014/main" id="{6732A0C3-724F-44CC-8D40-90F17E1CFB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56722" y="1572126"/>
            <a:ext cx="7357762" cy="4395537"/>
          </a:xfrm>
          <a:prstGeom prst="rect">
            <a:avLst/>
          </a:prstGeom>
          <a:noFill/>
          <a:ln>
            <a:noFill/>
          </a:ln>
        </p:spPr>
      </p:pic>
    </p:spTree>
    <p:extLst>
      <p:ext uri="{BB962C8B-B14F-4D97-AF65-F5344CB8AC3E}">
        <p14:creationId xmlns:p14="http://schemas.microsoft.com/office/powerpoint/2010/main" val="3989269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8C6-45A2-4D2B-8FC9-2546319C0199}"/>
              </a:ext>
            </a:extLst>
          </p:cNvPr>
          <p:cNvSpPr>
            <a:spLocks noGrp="1"/>
          </p:cNvSpPr>
          <p:nvPr>
            <p:ph type="title"/>
          </p:nvPr>
        </p:nvSpPr>
        <p:spPr>
          <a:xfrm>
            <a:off x="725905" y="365125"/>
            <a:ext cx="10515600" cy="1325563"/>
          </a:xfrm>
        </p:spPr>
        <p:txBody>
          <a:bodyPr>
            <a:normAutofit/>
          </a:bodyPr>
          <a:lstStyle/>
          <a:p>
            <a:r>
              <a:rPr lang="en-US" sz="7200" dirty="0"/>
              <a:t> </a:t>
            </a:r>
            <a:r>
              <a:rPr lang="en-US" sz="8000" dirty="0">
                <a:latin typeface="Agency FB" panose="020B0503020202020204" pitchFamily="34" charset="0"/>
              </a:rPr>
              <a:t>Teacher as Coach</a:t>
            </a:r>
          </a:p>
        </p:txBody>
      </p:sp>
      <p:sp>
        <p:nvSpPr>
          <p:cNvPr id="6" name="AutoShape 2" descr="Image result for bill belichick">
            <a:extLst>
              <a:ext uri="{FF2B5EF4-FFF2-40B4-BE49-F238E27FC236}">
                <a16:creationId xmlns:a16="http://schemas.microsoft.com/office/drawing/2014/main" id="{499048F8-B729-4C8F-AAF0-8F76BDCCCD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Content Placeholder 3" descr="A picture containing person, man, athletic game, sport&#10;&#10;Description generated with very high confidence">
            <a:extLst>
              <a:ext uri="{FF2B5EF4-FFF2-40B4-BE49-F238E27FC236}">
                <a16:creationId xmlns:a16="http://schemas.microsoft.com/office/drawing/2014/main" id="{8D15DA06-C723-4CFC-BCDA-FDCBA0CD22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2242" y="6127750"/>
            <a:ext cx="87515" cy="49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person, man, athletic game, sport&#10;&#10;Description generated with very high confidence">
            <a:extLst>
              <a:ext uri="{FF2B5EF4-FFF2-40B4-BE49-F238E27FC236}">
                <a16:creationId xmlns:a16="http://schemas.microsoft.com/office/drawing/2014/main" id="{CE4D9A59-5982-437C-9255-0EC2C0AA5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412" y="1612232"/>
            <a:ext cx="10603830" cy="5245768"/>
          </a:xfrm>
          <a:prstGeom prst="rect">
            <a:avLst/>
          </a:prstGeom>
        </p:spPr>
      </p:pic>
    </p:spTree>
    <p:extLst>
      <p:ext uri="{BB962C8B-B14F-4D97-AF65-F5344CB8AC3E}">
        <p14:creationId xmlns:p14="http://schemas.microsoft.com/office/powerpoint/2010/main" val="391407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8C6-45A2-4D2B-8FC9-2546319C0199}"/>
              </a:ext>
            </a:extLst>
          </p:cNvPr>
          <p:cNvSpPr>
            <a:spLocks noGrp="1"/>
          </p:cNvSpPr>
          <p:nvPr>
            <p:ph type="title"/>
          </p:nvPr>
        </p:nvSpPr>
        <p:spPr>
          <a:xfrm>
            <a:off x="272716" y="365125"/>
            <a:ext cx="10968789" cy="1325563"/>
          </a:xfrm>
        </p:spPr>
        <p:txBody>
          <a:bodyPr>
            <a:normAutofit/>
          </a:bodyPr>
          <a:lstStyle/>
          <a:p>
            <a:r>
              <a:rPr lang="en-US" sz="7200" dirty="0">
                <a:latin typeface="Agency FB" panose="020B0503020202020204" pitchFamily="34" charset="0"/>
              </a:rPr>
              <a:t>WINNERS</a:t>
            </a:r>
            <a:endParaRPr lang="en-US" sz="8000" dirty="0">
              <a:latin typeface="Agency FB" panose="020B0503020202020204" pitchFamily="34" charset="0"/>
            </a:endParaRPr>
          </a:p>
        </p:txBody>
      </p:sp>
      <p:sp>
        <p:nvSpPr>
          <p:cNvPr id="6" name="AutoShape 2" descr="Image result for bill belichick">
            <a:extLst>
              <a:ext uri="{FF2B5EF4-FFF2-40B4-BE49-F238E27FC236}">
                <a16:creationId xmlns:a16="http://schemas.microsoft.com/office/drawing/2014/main" id="{499048F8-B729-4C8F-AAF0-8F76BDCCCD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Content Placeholder 3" descr="A picture containing person, man, athletic game, sport&#10;&#10;Description generated with very high confidence">
            <a:extLst>
              <a:ext uri="{FF2B5EF4-FFF2-40B4-BE49-F238E27FC236}">
                <a16:creationId xmlns:a16="http://schemas.microsoft.com/office/drawing/2014/main" id="{8D15DA06-C723-4CFC-BCDA-FDCBA0CD22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2242" y="6127750"/>
            <a:ext cx="87515" cy="49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458301008.jpg">
            <a:extLst>
              <a:ext uri="{FF2B5EF4-FFF2-40B4-BE49-F238E27FC236}">
                <a16:creationId xmlns:a16="http://schemas.microsoft.com/office/drawing/2014/main" id="{4D6F4FB6-0999-4DC8-A87D-847F70AD0D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31958" y="561474"/>
            <a:ext cx="8369967" cy="5919019"/>
          </a:xfrm>
          <a:prstGeom prst="rect">
            <a:avLst/>
          </a:prstGeom>
          <a:noFill/>
          <a:ln>
            <a:noFill/>
          </a:ln>
          <a:extLst/>
        </p:spPr>
      </p:pic>
    </p:spTree>
    <p:extLst>
      <p:ext uri="{BB962C8B-B14F-4D97-AF65-F5344CB8AC3E}">
        <p14:creationId xmlns:p14="http://schemas.microsoft.com/office/powerpoint/2010/main" val="1393519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2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age result for happy kids students">
            <a:hlinkClick r:id="rId2"/>
          </p:cNvPr>
          <p:cNvPicPr/>
          <p:nvPr/>
        </p:nvPicPr>
        <p:blipFill rotWithShape="1">
          <a:blip r:embed="rId3">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p:spPr>
      </p:pic>
      <p:sp>
        <p:nvSpPr>
          <p:cNvPr id="9" name="Rectangle 8">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7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712269"/>
            <a:ext cx="3552275" cy="5502264"/>
          </a:xfrm>
        </p:spPr>
        <p:txBody>
          <a:bodyPr>
            <a:normAutofit/>
          </a:bodyPr>
          <a:lstStyle/>
          <a:p>
            <a:r>
              <a:rPr lang="en-US" sz="6600" b="1" dirty="0">
                <a:solidFill>
                  <a:srgbClr val="FFFFFF"/>
                </a:solidFill>
              </a:rPr>
              <a:t>Test Features</a:t>
            </a:r>
            <a:endParaRPr lang="en-US" sz="6600" dirty="0">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4018774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73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sz="6000" b="1" dirty="0">
                <a:solidFill>
                  <a:srgbClr val="FFFFFF"/>
                </a:solidFill>
              </a:rPr>
              <a:t>Test Features</a:t>
            </a:r>
            <a:endParaRPr lang="en-US" sz="6000" dirty="0">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2574853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208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1010</Words>
  <Application>Microsoft Office PowerPoint</Application>
  <PresentationFormat>Widescreen</PresentationFormat>
  <Paragraphs>407</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Agency FB</vt:lpstr>
      <vt:lpstr>Arial</vt:lpstr>
      <vt:lpstr>Arial Narrow</vt:lpstr>
      <vt:lpstr>Calibri</vt:lpstr>
      <vt:lpstr>Calibri Light</vt:lpstr>
      <vt:lpstr>Times New Roman</vt:lpstr>
      <vt:lpstr>Office Theme</vt:lpstr>
      <vt:lpstr>            MCAS 2.0 </vt:lpstr>
      <vt:lpstr>Shedding Some  Light     on   MCAS       2.0 </vt:lpstr>
      <vt:lpstr> MCAS 2.0 ASSESSES  STANDARDS LEARNING</vt:lpstr>
      <vt:lpstr>           </vt:lpstr>
      <vt:lpstr>           </vt:lpstr>
      <vt:lpstr>           </vt:lpstr>
      <vt:lpstr>Test Features</vt:lpstr>
      <vt:lpstr>Test Features</vt:lpstr>
      <vt:lpstr>Test Features</vt:lpstr>
      <vt:lpstr>Test Features</vt:lpstr>
      <vt:lpstr>Test Features</vt:lpstr>
      <vt:lpstr>CLASSROOM PRACTICE</vt:lpstr>
      <vt:lpstr>Test Features</vt:lpstr>
      <vt:lpstr>Test Features</vt:lpstr>
      <vt:lpstr> Test Features</vt:lpstr>
      <vt:lpstr>Test Features</vt:lpstr>
      <vt:lpstr>Test Features</vt:lpstr>
      <vt:lpstr>Standards Features</vt:lpstr>
      <vt:lpstr>CLASSROOM PRACTICE</vt:lpstr>
      <vt:lpstr>CLASSROOM PRACTICE</vt:lpstr>
      <vt:lpstr>CLASSROOM PRACTICE</vt:lpstr>
      <vt:lpstr>PowerPoint Presentation</vt:lpstr>
      <vt:lpstr>CLASSROOM PRACTICE</vt:lpstr>
      <vt:lpstr>DIFFERENTIATE </vt:lpstr>
      <vt:lpstr>PowerPoint Presentation</vt:lpstr>
      <vt:lpstr>CLASSROOM PRACTICE :  SCAFFOLD AS NEEDED</vt:lpstr>
      <vt:lpstr>CLASSROOM PRACTICE</vt:lpstr>
      <vt:lpstr>CLASSROOM PRACTICE</vt:lpstr>
      <vt:lpstr>CLASSROOM PRACTICE</vt:lpstr>
      <vt:lpstr>CLASSROOM PRACTICE</vt:lpstr>
      <vt:lpstr>CLASSROOM PRACTICE</vt:lpstr>
      <vt:lpstr>CLASSROOM PRACTICE</vt:lpstr>
      <vt:lpstr>CLASSROOM PRACTICE</vt:lpstr>
      <vt:lpstr>CLASSROOM PRACTICE</vt:lpstr>
      <vt:lpstr>CLASSROOM PRACTICE</vt:lpstr>
      <vt:lpstr>CLASSROOM PRACTICE</vt:lpstr>
      <vt:lpstr>CLASSROOM PRACTICE</vt:lpstr>
      <vt:lpstr>CLASSROOM PRACTICE</vt:lpstr>
      <vt:lpstr>PowerPoint Presentation</vt:lpstr>
      <vt:lpstr>CLASSROOM PRACTICE</vt:lpstr>
      <vt:lpstr>MORE READING VIA                                     TECHNOLOGY</vt:lpstr>
      <vt:lpstr>CLASSROOM PRACTICE</vt:lpstr>
      <vt:lpstr>CLASSROOM      PRACTICE</vt:lpstr>
      <vt:lpstr>CLASSROOM PRACTICE</vt:lpstr>
      <vt:lpstr>Develop Strong Writing through</vt:lpstr>
      <vt:lpstr>CLASSROOM PRACTICE</vt:lpstr>
      <vt:lpstr>CLASSROOM PRACTICE     WRITING TOGETHER</vt:lpstr>
      <vt:lpstr>CLASSROOM  PRACTICE</vt:lpstr>
      <vt:lpstr>COLLABORATE ON WRITING</vt:lpstr>
      <vt:lpstr>CLASSROOM PRACTICE</vt:lpstr>
      <vt:lpstr>CLASSROOM PRACTICE</vt:lpstr>
      <vt:lpstr>CLASSROOM PRACTICE</vt:lpstr>
      <vt:lpstr>CLASSROOM PRACTICE</vt:lpstr>
      <vt:lpstr>CLASSROOM PRACTICE</vt:lpstr>
      <vt:lpstr>WRITING FINAL PRODUCT</vt:lpstr>
      <vt:lpstr>  NEW TEST QUESTION TYPE</vt:lpstr>
      <vt:lpstr>Test Features</vt:lpstr>
      <vt:lpstr>ALERT !   Big Change:</vt:lpstr>
      <vt:lpstr>TEST SAMPLE ITEMS</vt:lpstr>
      <vt:lpstr>PowerPoint Presentation</vt:lpstr>
      <vt:lpstr>PowerPoint Presentation</vt:lpstr>
      <vt:lpstr>PowerPoint Presentation</vt:lpstr>
      <vt:lpstr>Argument and Essay Facets  </vt:lpstr>
      <vt:lpstr>NARRATIVE  WRITING FACETS </vt:lpstr>
      <vt:lpstr>   Great Standards                   Teaching     Results in Great                  Learning</vt:lpstr>
      <vt:lpstr>CLASSROOM PRACTICE</vt:lpstr>
      <vt:lpstr>CLASSROOM PRACTICE</vt:lpstr>
      <vt:lpstr> TEST DATES</vt:lpstr>
      <vt:lpstr>COMPUTER TESTING</vt:lpstr>
      <vt:lpstr>  PRACTICE MAKES PERFECT</vt:lpstr>
      <vt:lpstr>  PRACTICE MAKES PERFECT</vt:lpstr>
      <vt:lpstr> Teacher as Coach</vt:lpstr>
      <vt:lpstr>WINNERS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2.0  ASSESSES  STANDARDS LEARNING</dc:title>
  <dc:creator>Kay Scheidler</dc:creator>
  <cp:lastModifiedBy>Kay Scheidler</cp:lastModifiedBy>
  <cp:revision>84</cp:revision>
  <dcterms:created xsi:type="dcterms:W3CDTF">2016-10-29T11:45:16Z</dcterms:created>
  <dcterms:modified xsi:type="dcterms:W3CDTF">2017-10-11T12:02:59Z</dcterms:modified>
</cp:coreProperties>
</file>